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5"/>
    <p:sldMasterId id="2147483652" r:id="rId6"/>
    <p:sldMasterId id="2147483657" r:id="rId7"/>
  </p:sldMasterIdLst>
  <p:handoutMasterIdLst>
    <p:handoutMasterId r:id="rId12"/>
  </p:handoutMasterIdLst>
  <p:sldIdLst>
    <p:sldId id="258" r:id="rId8"/>
    <p:sldId id="257" r:id="rId9"/>
    <p:sldId id="259" r:id="rId10"/>
    <p:sldId id="260"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99"/>
    <a:srgbClr val="F24B9B"/>
    <a:srgbClr val="54468C"/>
    <a:srgbClr val="A8A8DB"/>
    <a:srgbClr val="798A8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51" autoAdjust="0"/>
    <p:restoredTop sz="94604" autoAdjust="0"/>
  </p:normalViewPr>
  <p:slideViewPr>
    <p:cSldViewPr snapToGrid="0">
      <p:cViewPr varScale="1">
        <p:scale>
          <a:sx n="68" d="100"/>
          <a:sy n="68" d="100"/>
        </p:scale>
        <p:origin x="798" y="60"/>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85" d="100"/>
          <a:sy n="85" d="100"/>
        </p:scale>
        <p:origin x="3888"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Master" Target="slideMasters/slideMaster3.xml"/><Relationship Id="rId12" Type="http://schemas.openxmlformats.org/officeDocument/2006/relationships/handoutMaster" Target="handoutMasters/handoutMaster1.xml"/><Relationship Id="rId17"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Master" Target="slideMasters/slideMaster2.xml"/><Relationship Id="rId11" Type="http://schemas.openxmlformats.org/officeDocument/2006/relationships/slide" Target="slides/slide4.xml"/><Relationship Id="rId5" Type="http://schemas.openxmlformats.org/officeDocument/2006/relationships/slideMaster" Target="slideMasters/slideMaster1.xml"/><Relationship Id="rId15" Type="http://schemas.openxmlformats.org/officeDocument/2006/relationships/theme" Target="theme/theme1.xml"/><Relationship Id="rId10" Type="http://schemas.openxmlformats.org/officeDocument/2006/relationships/slide" Target="slides/slide3.xml"/><Relationship Id="rId4" Type="http://schemas.openxmlformats.org/officeDocument/2006/relationships/customXml" Target="../customXml/item4.xml"/><Relationship Id="rId9" Type="http://schemas.openxmlformats.org/officeDocument/2006/relationships/slide" Target="slides/slide2.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ophie Jones-Tinsley" userId="d41b049e-88c0-4336-8165-22d04165082d" providerId="ADAL" clId="{94F9038B-306D-4F6E-89CF-CC169C0F70BF}"/>
    <pc:docChg chg="undo custSel modSld">
      <pc:chgData name="Sophie Jones-Tinsley" userId="d41b049e-88c0-4336-8165-22d04165082d" providerId="ADAL" clId="{94F9038B-306D-4F6E-89CF-CC169C0F70BF}" dt="2022-07-25T11:01:10.905" v="1213" actId="20577"/>
      <pc:docMkLst>
        <pc:docMk/>
      </pc:docMkLst>
      <pc:sldChg chg="addSp delSp modSp mod">
        <pc:chgData name="Sophie Jones-Tinsley" userId="d41b049e-88c0-4336-8165-22d04165082d" providerId="ADAL" clId="{94F9038B-306D-4F6E-89CF-CC169C0F70BF}" dt="2022-07-14T10:27:05.760" v="1107" actId="403"/>
        <pc:sldMkLst>
          <pc:docMk/>
          <pc:sldMk cId="3934235396" sldId="257"/>
        </pc:sldMkLst>
        <pc:spChg chg="mod">
          <ac:chgData name="Sophie Jones-Tinsley" userId="d41b049e-88c0-4336-8165-22d04165082d" providerId="ADAL" clId="{94F9038B-306D-4F6E-89CF-CC169C0F70BF}" dt="2022-07-11T11:27:42.600" v="50" actId="1076"/>
          <ac:spMkLst>
            <pc:docMk/>
            <pc:sldMk cId="3934235396" sldId="257"/>
            <ac:spMk id="3" creationId="{95AE9A9F-72FD-542A-01F1-6CBF1DD59145}"/>
          </ac:spMkLst>
        </pc:spChg>
        <pc:spChg chg="add del mod">
          <ac:chgData name="Sophie Jones-Tinsley" userId="d41b049e-88c0-4336-8165-22d04165082d" providerId="ADAL" clId="{94F9038B-306D-4F6E-89CF-CC169C0F70BF}" dt="2022-07-11T11:32:37.642" v="849" actId="478"/>
          <ac:spMkLst>
            <pc:docMk/>
            <pc:sldMk cId="3934235396" sldId="257"/>
            <ac:spMk id="4" creationId="{8B563B0D-8B51-F968-E314-7B5CAF29C396}"/>
          </ac:spMkLst>
        </pc:spChg>
        <pc:spChg chg="add del mod">
          <ac:chgData name="Sophie Jones-Tinsley" userId="d41b049e-88c0-4336-8165-22d04165082d" providerId="ADAL" clId="{94F9038B-306D-4F6E-89CF-CC169C0F70BF}" dt="2022-07-11T11:32:34.475" v="847" actId="478"/>
          <ac:spMkLst>
            <pc:docMk/>
            <pc:sldMk cId="3934235396" sldId="257"/>
            <ac:spMk id="6" creationId="{0DB6A671-DD9C-518D-AF9A-6A4E7A37E67A}"/>
          </ac:spMkLst>
        </pc:spChg>
        <pc:spChg chg="add mod">
          <ac:chgData name="Sophie Jones-Tinsley" userId="d41b049e-88c0-4336-8165-22d04165082d" providerId="ADAL" clId="{94F9038B-306D-4F6E-89CF-CC169C0F70BF}" dt="2022-07-14T10:27:05.760" v="1107" actId="403"/>
          <ac:spMkLst>
            <pc:docMk/>
            <pc:sldMk cId="3934235396" sldId="257"/>
            <ac:spMk id="8" creationId="{F7FC6BFD-A2E0-4B3D-B090-D9F4B7F06FF8}"/>
          </ac:spMkLst>
        </pc:spChg>
      </pc:sldChg>
      <pc:sldChg chg="modSp mod">
        <pc:chgData name="Sophie Jones-Tinsley" userId="d41b049e-88c0-4336-8165-22d04165082d" providerId="ADAL" clId="{94F9038B-306D-4F6E-89CF-CC169C0F70BF}" dt="2022-07-25T11:01:10.905" v="1213" actId="20577"/>
        <pc:sldMkLst>
          <pc:docMk/>
          <pc:sldMk cId="3087784188" sldId="258"/>
        </pc:sldMkLst>
        <pc:spChg chg="mod">
          <ac:chgData name="Sophie Jones-Tinsley" userId="d41b049e-88c0-4336-8165-22d04165082d" providerId="ADAL" clId="{94F9038B-306D-4F6E-89CF-CC169C0F70BF}" dt="2022-07-11T11:25:20.938" v="28" actId="403"/>
          <ac:spMkLst>
            <pc:docMk/>
            <pc:sldMk cId="3087784188" sldId="258"/>
            <ac:spMk id="2" creationId="{24966F47-ACF0-1A67-699E-052A857E1509}"/>
          </ac:spMkLst>
        </pc:spChg>
        <pc:spChg chg="mod">
          <ac:chgData name="Sophie Jones-Tinsley" userId="d41b049e-88c0-4336-8165-22d04165082d" providerId="ADAL" clId="{94F9038B-306D-4F6E-89CF-CC169C0F70BF}" dt="2022-07-25T11:00:06.081" v="1108" actId="20577"/>
          <ac:spMkLst>
            <pc:docMk/>
            <pc:sldMk cId="3087784188" sldId="258"/>
            <ac:spMk id="3" creationId="{272B95D0-89DE-89C0-F84E-E7E1881C9AFA}"/>
          </ac:spMkLst>
        </pc:spChg>
        <pc:spChg chg="mod">
          <ac:chgData name="Sophie Jones-Tinsley" userId="d41b049e-88c0-4336-8165-22d04165082d" providerId="ADAL" clId="{94F9038B-306D-4F6E-89CF-CC169C0F70BF}" dt="2022-07-25T11:01:10.905" v="1213" actId="20577"/>
          <ac:spMkLst>
            <pc:docMk/>
            <pc:sldMk cId="3087784188" sldId="258"/>
            <ac:spMk id="4" creationId="{7ABD8F21-19B5-0CA8-67FD-DDB4D086E9DE}"/>
          </ac:spMkLst>
        </pc:spChg>
      </pc:sldChg>
      <pc:sldChg chg="modSp mod">
        <pc:chgData name="Sophie Jones-Tinsley" userId="d41b049e-88c0-4336-8165-22d04165082d" providerId="ADAL" clId="{94F9038B-306D-4F6E-89CF-CC169C0F70BF}" dt="2022-07-11T11:35:18.733" v="854" actId="20577"/>
        <pc:sldMkLst>
          <pc:docMk/>
          <pc:sldMk cId="2881974594" sldId="260"/>
        </pc:sldMkLst>
        <pc:spChg chg="mod">
          <ac:chgData name="Sophie Jones-Tinsley" userId="d41b049e-88c0-4336-8165-22d04165082d" providerId="ADAL" clId="{94F9038B-306D-4F6E-89CF-CC169C0F70BF}" dt="2022-07-11T11:35:18.733" v="854" actId="20577"/>
          <ac:spMkLst>
            <pc:docMk/>
            <pc:sldMk cId="2881974594" sldId="260"/>
            <ac:spMk id="2" creationId="{3A510B87-AF9D-B65E-6052-6C34D3FA8919}"/>
          </ac:spMkLst>
        </pc:spChg>
        <pc:spChg chg="mod">
          <ac:chgData name="Sophie Jones-Tinsley" userId="d41b049e-88c0-4336-8165-22d04165082d" providerId="ADAL" clId="{94F9038B-306D-4F6E-89CF-CC169C0F70BF}" dt="2022-07-11T09:00:20.526" v="12" actId="20577"/>
          <ac:spMkLst>
            <pc:docMk/>
            <pc:sldMk cId="2881974594" sldId="260"/>
            <ac:spMk id="9" creationId="{0095CE16-ECAA-81AD-1F94-B2E9275E4EDB}"/>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08C5A44E-7F64-0BC5-1C19-58408CF7EF59}"/>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a:extLst>
              <a:ext uri="{FF2B5EF4-FFF2-40B4-BE49-F238E27FC236}">
                <a16:creationId xmlns:a16="http://schemas.microsoft.com/office/drawing/2014/main" id="{19FDA877-304E-5F6B-6F45-90F021D047EE}"/>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A70E3CA5-B0D4-4CB0-9951-D3E2CD9E18B4}" type="datetimeFigureOut">
              <a:rPr lang="en-GB" smtClean="0"/>
              <a:t>25/07/2022</a:t>
            </a:fld>
            <a:endParaRPr lang="en-GB"/>
          </a:p>
        </p:txBody>
      </p:sp>
      <p:sp>
        <p:nvSpPr>
          <p:cNvPr id="4" name="Footer Placeholder 3">
            <a:extLst>
              <a:ext uri="{FF2B5EF4-FFF2-40B4-BE49-F238E27FC236}">
                <a16:creationId xmlns:a16="http://schemas.microsoft.com/office/drawing/2014/main" id="{FBB3367A-762D-A06C-B4B8-D622AB1A3183}"/>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a:extLst>
              <a:ext uri="{FF2B5EF4-FFF2-40B4-BE49-F238E27FC236}">
                <a16:creationId xmlns:a16="http://schemas.microsoft.com/office/drawing/2014/main" id="{AA6CDD4A-424A-3751-3204-D46F0E61A185}"/>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7E1A9C9A-3CFB-4C43-B73C-753E93EF50D5}" type="slidenum">
              <a:rPr lang="en-GB" smtClean="0"/>
              <a:t>‹#›</a:t>
            </a:fld>
            <a:endParaRPr lang="en-GB"/>
          </a:p>
        </p:txBody>
      </p:sp>
    </p:spTree>
    <p:extLst>
      <p:ext uri="{BB962C8B-B14F-4D97-AF65-F5344CB8AC3E}">
        <p14:creationId xmlns:p14="http://schemas.microsoft.com/office/powerpoint/2010/main" val="2190252150"/>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plain slide">
    <p:spTree>
      <p:nvGrpSpPr>
        <p:cNvPr id="1" name=""/>
        <p:cNvGrpSpPr/>
        <p:nvPr/>
      </p:nvGrpSpPr>
      <p:grpSpPr>
        <a:xfrm>
          <a:off x="0" y="0"/>
          <a:ext cx="0" cy="0"/>
          <a:chOff x="0" y="0"/>
          <a:chExt cx="0" cy="0"/>
        </a:xfrm>
      </p:grpSpPr>
      <p:sp>
        <p:nvSpPr>
          <p:cNvPr id="7" name="Rectangle: Single Corner Rounded 6">
            <a:extLst>
              <a:ext uri="{FF2B5EF4-FFF2-40B4-BE49-F238E27FC236}">
                <a16:creationId xmlns:a16="http://schemas.microsoft.com/office/drawing/2014/main" id="{D923FD22-0D41-E80C-D17A-CB5EC360A5A5}"/>
              </a:ext>
              <a:ext uri="{C183D7F6-B498-43B3-948B-1728B52AA6E4}">
                <adec:decorative xmlns:adec="http://schemas.microsoft.com/office/drawing/2017/decorative" val="1"/>
              </a:ext>
            </a:extLst>
          </p:cNvPr>
          <p:cNvSpPr/>
          <p:nvPr userDrawn="1"/>
        </p:nvSpPr>
        <p:spPr>
          <a:xfrm flipV="1">
            <a:off x="0" y="-1"/>
            <a:ext cx="11049712" cy="692728"/>
          </a:xfrm>
          <a:prstGeom prst="round1Rect">
            <a:avLst>
              <a:gd name="adj" fmla="val 50000"/>
            </a:avLst>
          </a:prstGeom>
          <a:solidFill>
            <a:srgbClr val="798A8D"/>
          </a:solidFill>
          <a:ln>
            <a:solidFill>
              <a:srgbClr val="798A8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8" name="Freeform: Shape 7">
            <a:extLst>
              <a:ext uri="{FF2B5EF4-FFF2-40B4-BE49-F238E27FC236}">
                <a16:creationId xmlns:a16="http://schemas.microsoft.com/office/drawing/2014/main" id="{F36E51F4-76FD-4919-640F-6170108779AE}"/>
              </a:ext>
              <a:ext uri="{C183D7F6-B498-43B3-948B-1728B52AA6E4}">
                <adec:decorative xmlns:adec="http://schemas.microsoft.com/office/drawing/2017/decorative" val="1"/>
              </a:ext>
            </a:extLst>
          </p:cNvPr>
          <p:cNvSpPr/>
          <p:nvPr userDrawn="1"/>
        </p:nvSpPr>
        <p:spPr>
          <a:xfrm>
            <a:off x="0" y="787323"/>
            <a:ext cx="9588789" cy="609184"/>
          </a:xfrm>
          <a:custGeom>
            <a:avLst/>
            <a:gdLst>
              <a:gd name="connsiteX0" fmla="*/ 0 w 9476511"/>
              <a:gd name="connsiteY0" fmla="*/ 0 h 858982"/>
              <a:gd name="connsiteX1" fmla="*/ 429492 w 9476511"/>
              <a:gd name="connsiteY1" fmla="*/ 0 h 858982"/>
              <a:gd name="connsiteX2" fmla="*/ 581891 w 9476511"/>
              <a:gd name="connsiteY2" fmla="*/ 0 h 858982"/>
              <a:gd name="connsiteX3" fmla="*/ 9047020 w 9476511"/>
              <a:gd name="connsiteY3" fmla="*/ 0 h 858982"/>
              <a:gd name="connsiteX4" fmla="*/ 9476511 w 9476511"/>
              <a:gd name="connsiteY4" fmla="*/ 429491 h 858982"/>
              <a:gd name="connsiteX5" fmla="*/ 9476510 w 9476511"/>
              <a:gd name="connsiteY5" fmla="*/ 429491 h 858982"/>
              <a:gd name="connsiteX6" fmla="*/ 9047019 w 9476511"/>
              <a:gd name="connsiteY6" fmla="*/ 858982 h 858982"/>
              <a:gd name="connsiteX7" fmla="*/ 429492 w 9476511"/>
              <a:gd name="connsiteY7" fmla="*/ 858981 h 858982"/>
              <a:gd name="connsiteX8" fmla="*/ 0 w 9476511"/>
              <a:gd name="connsiteY8" fmla="*/ 858981 h 8589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476511" h="858982">
                <a:moveTo>
                  <a:pt x="0" y="0"/>
                </a:moveTo>
                <a:lnTo>
                  <a:pt x="429492" y="0"/>
                </a:lnTo>
                <a:lnTo>
                  <a:pt x="581891" y="0"/>
                </a:lnTo>
                <a:lnTo>
                  <a:pt x="9047020" y="0"/>
                </a:lnTo>
                <a:cubicBezTo>
                  <a:pt x="9284221" y="0"/>
                  <a:pt x="9476511" y="192290"/>
                  <a:pt x="9476511" y="429491"/>
                </a:cubicBezTo>
                <a:lnTo>
                  <a:pt x="9476510" y="429491"/>
                </a:lnTo>
                <a:cubicBezTo>
                  <a:pt x="9476510" y="666692"/>
                  <a:pt x="9284220" y="858982"/>
                  <a:pt x="9047019" y="858982"/>
                </a:cubicBezTo>
                <a:lnTo>
                  <a:pt x="429492" y="858981"/>
                </a:lnTo>
                <a:lnTo>
                  <a:pt x="0" y="858981"/>
                </a:lnTo>
                <a:close/>
              </a:path>
            </a:pathLst>
          </a:custGeom>
          <a:solidFill>
            <a:srgbClr val="A8A8DB"/>
          </a:solidFill>
          <a:ln>
            <a:solidFill>
              <a:srgbClr val="A8A8DB"/>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dirty="0"/>
          </a:p>
        </p:txBody>
      </p:sp>
      <p:sp>
        <p:nvSpPr>
          <p:cNvPr id="9" name="Freeform: Shape 8">
            <a:extLst>
              <a:ext uri="{FF2B5EF4-FFF2-40B4-BE49-F238E27FC236}">
                <a16:creationId xmlns:a16="http://schemas.microsoft.com/office/drawing/2014/main" id="{2845C08B-6219-6FE5-75A9-50E7D43186A1}"/>
              </a:ext>
              <a:ext uri="{C183D7F6-B498-43B3-948B-1728B52AA6E4}">
                <adec:decorative xmlns:adec="http://schemas.microsoft.com/office/drawing/2017/decorative" val="1"/>
              </a:ext>
            </a:extLst>
          </p:cNvPr>
          <p:cNvSpPr/>
          <p:nvPr userDrawn="1"/>
        </p:nvSpPr>
        <p:spPr>
          <a:xfrm>
            <a:off x="90054" y="1482511"/>
            <a:ext cx="8656782" cy="870187"/>
          </a:xfrm>
          <a:custGeom>
            <a:avLst/>
            <a:gdLst>
              <a:gd name="connsiteX0" fmla="*/ 0 w 9476511"/>
              <a:gd name="connsiteY0" fmla="*/ 0 h 858982"/>
              <a:gd name="connsiteX1" fmla="*/ 429492 w 9476511"/>
              <a:gd name="connsiteY1" fmla="*/ 0 h 858982"/>
              <a:gd name="connsiteX2" fmla="*/ 581891 w 9476511"/>
              <a:gd name="connsiteY2" fmla="*/ 0 h 858982"/>
              <a:gd name="connsiteX3" fmla="*/ 9047020 w 9476511"/>
              <a:gd name="connsiteY3" fmla="*/ 0 h 858982"/>
              <a:gd name="connsiteX4" fmla="*/ 9476511 w 9476511"/>
              <a:gd name="connsiteY4" fmla="*/ 429491 h 858982"/>
              <a:gd name="connsiteX5" fmla="*/ 9476510 w 9476511"/>
              <a:gd name="connsiteY5" fmla="*/ 429491 h 858982"/>
              <a:gd name="connsiteX6" fmla="*/ 9047019 w 9476511"/>
              <a:gd name="connsiteY6" fmla="*/ 858982 h 858982"/>
              <a:gd name="connsiteX7" fmla="*/ 429492 w 9476511"/>
              <a:gd name="connsiteY7" fmla="*/ 858981 h 858982"/>
              <a:gd name="connsiteX8" fmla="*/ 0 w 9476511"/>
              <a:gd name="connsiteY8" fmla="*/ 858981 h 8589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476511" h="858982">
                <a:moveTo>
                  <a:pt x="0" y="0"/>
                </a:moveTo>
                <a:lnTo>
                  <a:pt x="429492" y="0"/>
                </a:lnTo>
                <a:lnTo>
                  <a:pt x="581891" y="0"/>
                </a:lnTo>
                <a:lnTo>
                  <a:pt x="9047020" y="0"/>
                </a:lnTo>
                <a:cubicBezTo>
                  <a:pt x="9284221" y="0"/>
                  <a:pt x="9476511" y="192290"/>
                  <a:pt x="9476511" y="429491"/>
                </a:cubicBezTo>
                <a:lnTo>
                  <a:pt x="9476510" y="429491"/>
                </a:lnTo>
                <a:cubicBezTo>
                  <a:pt x="9476510" y="666692"/>
                  <a:pt x="9284220" y="858982"/>
                  <a:pt x="9047019" y="858982"/>
                </a:cubicBezTo>
                <a:lnTo>
                  <a:pt x="429492" y="858981"/>
                </a:lnTo>
                <a:lnTo>
                  <a:pt x="0" y="858981"/>
                </a:lnTo>
                <a:close/>
              </a:path>
            </a:pathLst>
          </a:custGeom>
          <a:solidFill>
            <a:srgbClr val="A8A8DB"/>
          </a:solidFill>
          <a:ln>
            <a:solidFill>
              <a:srgbClr val="A8A8DB"/>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dirty="0"/>
          </a:p>
        </p:txBody>
      </p:sp>
      <p:sp>
        <p:nvSpPr>
          <p:cNvPr id="40" name="Title Placeholder 35">
            <a:extLst>
              <a:ext uri="{FF2B5EF4-FFF2-40B4-BE49-F238E27FC236}">
                <a16:creationId xmlns:a16="http://schemas.microsoft.com/office/drawing/2014/main" id="{98C3863A-8373-FC23-156E-70D6F464F5DD}"/>
              </a:ext>
            </a:extLst>
          </p:cNvPr>
          <p:cNvSpPr>
            <a:spLocks noGrp="1"/>
          </p:cNvSpPr>
          <p:nvPr>
            <p:ph type="title"/>
          </p:nvPr>
        </p:nvSpPr>
        <p:spPr>
          <a:xfrm>
            <a:off x="90055" y="13500"/>
            <a:ext cx="10515600" cy="692728"/>
          </a:xfrm>
          <a:prstGeom prst="rect">
            <a:avLst/>
          </a:prstGeom>
        </p:spPr>
        <p:txBody>
          <a:bodyPr vert="horz" lIns="91440" tIns="45720" rIns="91440" bIns="45720" rtlCol="0" anchor="ctr">
            <a:normAutofit/>
          </a:bodyPr>
          <a:lstStyle/>
          <a:p>
            <a:r>
              <a:rPr lang="en-US" dirty="0"/>
              <a:t>Click to edit Master title style</a:t>
            </a:r>
            <a:endParaRPr lang="en-GB" dirty="0"/>
          </a:p>
        </p:txBody>
      </p:sp>
      <p:sp>
        <p:nvSpPr>
          <p:cNvPr id="3" name="Text Placeholder 2">
            <a:extLst>
              <a:ext uri="{FF2B5EF4-FFF2-40B4-BE49-F238E27FC236}">
                <a16:creationId xmlns:a16="http://schemas.microsoft.com/office/drawing/2014/main" id="{0D74E014-718A-5AC0-2232-6E86E1C61911}"/>
              </a:ext>
            </a:extLst>
          </p:cNvPr>
          <p:cNvSpPr>
            <a:spLocks noGrp="1"/>
          </p:cNvSpPr>
          <p:nvPr>
            <p:ph type="body" sz="quarter" idx="10" hasCustomPrompt="1"/>
          </p:nvPr>
        </p:nvSpPr>
        <p:spPr>
          <a:xfrm>
            <a:off x="90054" y="809659"/>
            <a:ext cx="9045399" cy="586848"/>
          </a:xfrm>
          <a:prstGeom prst="rect">
            <a:avLst/>
          </a:prstGeom>
        </p:spPr>
        <p:txBody>
          <a:bodyPr/>
          <a:lstStyle>
            <a:lvl1pPr marL="0" indent="0">
              <a:buNone/>
              <a:defRPr sz="1400"/>
            </a:lvl1pPr>
          </a:lstStyle>
          <a:p>
            <a:pPr lvl="0"/>
            <a:r>
              <a:rPr lang="en-GB" dirty="0"/>
              <a:t>Slide text added here</a:t>
            </a:r>
          </a:p>
        </p:txBody>
      </p:sp>
      <p:sp>
        <p:nvSpPr>
          <p:cNvPr id="37" name="Text Placeholder 2">
            <a:extLst>
              <a:ext uri="{FF2B5EF4-FFF2-40B4-BE49-F238E27FC236}">
                <a16:creationId xmlns:a16="http://schemas.microsoft.com/office/drawing/2014/main" id="{2A642043-242F-7673-6700-ED8DB1CA92BE}"/>
              </a:ext>
            </a:extLst>
          </p:cNvPr>
          <p:cNvSpPr>
            <a:spLocks noGrp="1"/>
          </p:cNvSpPr>
          <p:nvPr>
            <p:ph type="body" sz="quarter" idx="11" hasCustomPrompt="1"/>
          </p:nvPr>
        </p:nvSpPr>
        <p:spPr>
          <a:xfrm>
            <a:off x="90054" y="1560263"/>
            <a:ext cx="8361737" cy="721463"/>
          </a:xfrm>
          <a:prstGeom prst="rect">
            <a:avLst/>
          </a:prstGeom>
        </p:spPr>
        <p:txBody>
          <a:bodyPr/>
          <a:lstStyle>
            <a:lvl1pPr marL="0" indent="0">
              <a:buNone/>
              <a:defRPr sz="1400"/>
            </a:lvl1pPr>
          </a:lstStyle>
          <a:p>
            <a:pPr lvl="0"/>
            <a:r>
              <a:rPr lang="en-GB" dirty="0"/>
              <a:t>Slide text added here</a:t>
            </a:r>
          </a:p>
        </p:txBody>
      </p:sp>
    </p:spTree>
    <p:extLst>
      <p:ext uri="{BB962C8B-B14F-4D97-AF65-F5344CB8AC3E}">
        <p14:creationId xmlns:p14="http://schemas.microsoft.com/office/powerpoint/2010/main" val="3860682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Hexagon slide">
    <p:spTree>
      <p:nvGrpSpPr>
        <p:cNvPr id="1" name=""/>
        <p:cNvGrpSpPr/>
        <p:nvPr/>
      </p:nvGrpSpPr>
      <p:grpSpPr>
        <a:xfrm>
          <a:off x="0" y="0"/>
          <a:ext cx="0" cy="0"/>
          <a:chOff x="0" y="0"/>
          <a:chExt cx="0" cy="0"/>
        </a:xfrm>
      </p:grpSpPr>
      <p:sp>
        <p:nvSpPr>
          <p:cNvPr id="7" name="Rectangle: Single Corner Rounded 6">
            <a:extLst>
              <a:ext uri="{FF2B5EF4-FFF2-40B4-BE49-F238E27FC236}">
                <a16:creationId xmlns:a16="http://schemas.microsoft.com/office/drawing/2014/main" id="{D923FD22-0D41-E80C-D17A-CB5EC360A5A5}"/>
              </a:ext>
              <a:ext uri="{C183D7F6-B498-43B3-948B-1728B52AA6E4}">
                <adec:decorative xmlns:adec="http://schemas.microsoft.com/office/drawing/2017/decorative" val="1"/>
              </a:ext>
            </a:extLst>
          </p:cNvPr>
          <p:cNvSpPr/>
          <p:nvPr userDrawn="1"/>
        </p:nvSpPr>
        <p:spPr>
          <a:xfrm flipV="1">
            <a:off x="0" y="-1"/>
            <a:ext cx="11049712" cy="692728"/>
          </a:xfrm>
          <a:prstGeom prst="round1Rect">
            <a:avLst>
              <a:gd name="adj" fmla="val 50000"/>
            </a:avLst>
          </a:prstGeom>
          <a:solidFill>
            <a:srgbClr val="798A8D"/>
          </a:solidFill>
          <a:ln>
            <a:solidFill>
              <a:srgbClr val="798A8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9" name="Freeform: Shape 8">
            <a:extLst>
              <a:ext uri="{FF2B5EF4-FFF2-40B4-BE49-F238E27FC236}">
                <a16:creationId xmlns:a16="http://schemas.microsoft.com/office/drawing/2014/main" id="{2845C08B-6219-6FE5-75A9-50E7D43186A1}"/>
              </a:ext>
              <a:ext uri="{C183D7F6-B498-43B3-948B-1728B52AA6E4}">
                <adec:decorative xmlns:adec="http://schemas.microsoft.com/office/drawing/2017/decorative" val="1"/>
              </a:ext>
            </a:extLst>
          </p:cNvPr>
          <p:cNvSpPr/>
          <p:nvPr userDrawn="1"/>
        </p:nvSpPr>
        <p:spPr>
          <a:xfrm>
            <a:off x="0" y="1482511"/>
            <a:ext cx="8746836" cy="870187"/>
          </a:xfrm>
          <a:custGeom>
            <a:avLst/>
            <a:gdLst>
              <a:gd name="connsiteX0" fmla="*/ 0 w 9476511"/>
              <a:gd name="connsiteY0" fmla="*/ 0 h 858982"/>
              <a:gd name="connsiteX1" fmla="*/ 429492 w 9476511"/>
              <a:gd name="connsiteY1" fmla="*/ 0 h 858982"/>
              <a:gd name="connsiteX2" fmla="*/ 581891 w 9476511"/>
              <a:gd name="connsiteY2" fmla="*/ 0 h 858982"/>
              <a:gd name="connsiteX3" fmla="*/ 9047020 w 9476511"/>
              <a:gd name="connsiteY3" fmla="*/ 0 h 858982"/>
              <a:gd name="connsiteX4" fmla="*/ 9476511 w 9476511"/>
              <a:gd name="connsiteY4" fmla="*/ 429491 h 858982"/>
              <a:gd name="connsiteX5" fmla="*/ 9476510 w 9476511"/>
              <a:gd name="connsiteY5" fmla="*/ 429491 h 858982"/>
              <a:gd name="connsiteX6" fmla="*/ 9047019 w 9476511"/>
              <a:gd name="connsiteY6" fmla="*/ 858982 h 858982"/>
              <a:gd name="connsiteX7" fmla="*/ 429492 w 9476511"/>
              <a:gd name="connsiteY7" fmla="*/ 858981 h 858982"/>
              <a:gd name="connsiteX8" fmla="*/ 0 w 9476511"/>
              <a:gd name="connsiteY8" fmla="*/ 858981 h 8589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476511" h="858982">
                <a:moveTo>
                  <a:pt x="0" y="0"/>
                </a:moveTo>
                <a:lnTo>
                  <a:pt x="429492" y="0"/>
                </a:lnTo>
                <a:lnTo>
                  <a:pt x="581891" y="0"/>
                </a:lnTo>
                <a:lnTo>
                  <a:pt x="9047020" y="0"/>
                </a:lnTo>
                <a:cubicBezTo>
                  <a:pt x="9284221" y="0"/>
                  <a:pt x="9476511" y="192290"/>
                  <a:pt x="9476511" y="429491"/>
                </a:cubicBezTo>
                <a:lnTo>
                  <a:pt x="9476510" y="429491"/>
                </a:lnTo>
                <a:cubicBezTo>
                  <a:pt x="9476510" y="666692"/>
                  <a:pt x="9284220" y="858982"/>
                  <a:pt x="9047019" y="858982"/>
                </a:cubicBezTo>
                <a:lnTo>
                  <a:pt x="429492" y="858981"/>
                </a:lnTo>
                <a:lnTo>
                  <a:pt x="0" y="858981"/>
                </a:lnTo>
                <a:close/>
              </a:path>
            </a:pathLst>
          </a:custGeom>
          <a:solidFill>
            <a:srgbClr val="A8A8DB"/>
          </a:solidFill>
          <a:ln>
            <a:solidFill>
              <a:srgbClr val="A8A8DB"/>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dirty="0"/>
          </a:p>
        </p:txBody>
      </p:sp>
      <p:grpSp>
        <p:nvGrpSpPr>
          <p:cNvPr id="10" name="Group 9">
            <a:extLst>
              <a:ext uri="{FF2B5EF4-FFF2-40B4-BE49-F238E27FC236}">
                <a16:creationId xmlns:a16="http://schemas.microsoft.com/office/drawing/2014/main" id="{ACEA0B94-466F-DBE5-A3F8-04B219200BF0}"/>
              </a:ext>
              <a:ext uri="{C183D7F6-B498-43B3-948B-1728B52AA6E4}">
                <adec:decorative xmlns:adec="http://schemas.microsoft.com/office/drawing/2017/decorative" val="1"/>
              </a:ext>
            </a:extLst>
          </p:cNvPr>
          <p:cNvGrpSpPr/>
          <p:nvPr userDrawn="1"/>
        </p:nvGrpSpPr>
        <p:grpSpPr>
          <a:xfrm>
            <a:off x="1727201" y="1442687"/>
            <a:ext cx="9695007" cy="5200750"/>
            <a:chOff x="1874983" y="1240664"/>
            <a:chExt cx="9695007" cy="5200750"/>
          </a:xfrm>
        </p:grpSpPr>
        <p:grpSp>
          <p:nvGrpSpPr>
            <p:cNvPr id="11" name="Group 10">
              <a:extLst>
                <a:ext uri="{FF2B5EF4-FFF2-40B4-BE49-F238E27FC236}">
                  <a16:creationId xmlns:a16="http://schemas.microsoft.com/office/drawing/2014/main" id="{ADD665C1-8456-DD77-AF95-F2ED01F69C20}"/>
                </a:ext>
              </a:extLst>
            </p:cNvPr>
            <p:cNvGrpSpPr/>
            <p:nvPr/>
          </p:nvGrpSpPr>
          <p:grpSpPr>
            <a:xfrm>
              <a:off x="9190183" y="1240664"/>
              <a:ext cx="2379807" cy="2051558"/>
              <a:chOff x="8740775" y="1286846"/>
              <a:chExt cx="2379807" cy="2051558"/>
            </a:xfrm>
          </p:grpSpPr>
          <p:sp>
            <p:nvSpPr>
              <p:cNvPr id="33" name="Hexagon 32">
                <a:extLst>
                  <a:ext uri="{FF2B5EF4-FFF2-40B4-BE49-F238E27FC236}">
                    <a16:creationId xmlns:a16="http://schemas.microsoft.com/office/drawing/2014/main" id="{58BF397D-676E-26B6-EBA3-D82718963CCE}"/>
                  </a:ext>
                </a:extLst>
              </p:cNvPr>
              <p:cNvSpPr/>
              <p:nvPr/>
            </p:nvSpPr>
            <p:spPr>
              <a:xfrm>
                <a:off x="8740775" y="1286846"/>
                <a:ext cx="2379807" cy="2051558"/>
              </a:xfrm>
              <a:prstGeom prst="hexagon">
                <a:avLst>
                  <a:gd name="adj" fmla="val 29276"/>
                  <a:gd name="vf" fmla="val 115470"/>
                </a:avLst>
              </a:prstGeom>
              <a:noFill/>
              <a:ln w="57150" cmpd="sng">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4" name="Hexagon 33">
                <a:extLst>
                  <a:ext uri="{FF2B5EF4-FFF2-40B4-BE49-F238E27FC236}">
                    <a16:creationId xmlns:a16="http://schemas.microsoft.com/office/drawing/2014/main" id="{D1838549-1A02-D816-DB81-AF97820ADFC3}"/>
                  </a:ext>
                </a:extLst>
              </p:cNvPr>
              <p:cNvSpPr/>
              <p:nvPr/>
            </p:nvSpPr>
            <p:spPr>
              <a:xfrm>
                <a:off x="8849763" y="1372873"/>
                <a:ext cx="2157430" cy="1859854"/>
              </a:xfrm>
              <a:prstGeom prst="hexagon">
                <a:avLst>
                  <a:gd name="adj" fmla="val 29276"/>
                  <a:gd name="vf" fmla="val 115470"/>
                </a:avLst>
              </a:prstGeom>
              <a:noFill/>
              <a:ln w="57150" cmpd="sng">
                <a:solidFill>
                  <a:srgbClr val="FF0000">
                    <a:alpha val="5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12" name="Group 11">
              <a:extLst>
                <a:ext uri="{FF2B5EF4-FFF2-40B4-BE49-F238E27FC236}">
                  <a16:creationId xmlns:a16="http://schemas.microsoft.com/office/drawing/2014/main" id="{2DC6E650-2A44-D54D-FA9B-BAE459784B3A}"/>
                </a:ext>
              </a:extLst>
            </p:cNvPr>
            <p:cNvGrpSpPr/>
            <p:nvPr/>
          </p:nvGrpSpPr>
          <p:grpSpPr>
            <a:xfrm>
              <a:off x="9190183" y="3329710"/>
              <a:ext cx="2379807" cy="2051558"/>
              <a:chOff x="8740775" y="1286846"/>
              <a:chExt cx="2379807" cy="2051558"/>
            </a:xfrm>
          </p:grpSpPr>
          <p:sp>
            <p:nvSpPr>
              <p:cNvPr id="31" name="Hexagon 30">
                <a:extLst>
                  <a:ext uri="{FF2B5EF4-FFF2-40B4-BE49-F238E27FC236}">
                    <a16:creationId xmlns:a16="http://schemas.microsoft.com/office/drawing/2014/main" id="{3205908F-288A-3368-3B14-AEF2322A7BB2}"/>
                  </a:ext>
                </a:extLst>
              </p:cNvPr>
              <p:cNvSpPr/>
              <p:nvPr/>
            </p:nvSpPr>
            <p:spPr>
              <a:xfrm>
                <a:off x="8740775" y="1286846"/>
                <a:ext cx="2379807" cy="2051558"/>
              </a:xfrm>
              <a:prstGeom prst="hexagon">
                <a:avLst>
                  <a:gd name="adj" fmla="val 29276"/>
                  <a:gd name="vf" fmla="val 115470"/>
                </a:avLst>
              </a:prstGeom>
              <a:noFill/>
              <a:ln w="57150" cmpd="sng">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2" name="Hexagon 31">
                <a:extLst>
                  <a:ext uri="{FF2B5EF4-FFF2-40B4-BE49-F238E27FC236}">
                    <a16:creationId xmlns:a16="http://schemas.microsoft.com/office/drawing/2014/main" id="{645EB62F-3040-BE3E-8DC1-8AE2273F1411}"/>
                  </a:ext>
                </a:extLst>
              </p:cNvPr>
              <p:cNvSpPr/>
              <p:nvPr/>
            </p:nvSpPr>
            <p:spPr>
              <a:xfrm>
                <a:off x="8849763" y="1372873"/>
                <a:ext cx="2157430" cy="1859854"/>
              </a:xfrm>
              <a:prstGeom prst="hexagon">
                <a:avLst>
                  <a:gd name="adj" fmla="val 29276"/>
                  <a:gd name="vf" fmla="val 115470"/>
                </a:avLst>
              </a:prstGeom>
              <a:noFill/>
              <a:ln w="57150" cmpd="sng">
                <a:solidFill>
                  <a:srgbClr val="FFC000">
                    <a:alpha val="5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13" name="Group 12">
              <a:extLst>
                <a:ext uri="{FF2B5EF4-FFF2-40B4-BE49-F238E27FC236}">
                  <a16:creationId xmlns:a16="http://schemas.microsoft.com/office/drawing/2014/main" id="{9C20A287-8AE0-274C-E643-66E6A1A86AC1}"/>
                </a:ext>
              </a:extLst>
            </p:cNvPr>
            <p:cNvGrpSpPr/>
            <p:nvPr/>
          </p:nvGrpSpPr>
          <p:grpSpPr>
            <a:xfrm>
              <a:off x="7356765" y="4380620"/>
              <a:ext cx="2379807" cy="2051558"/>
              <a:chOff x="8740775" y="1286846"/>
              <a:chExt cx="2379807" cy="2051558"/>
            </a:xfrm>
          </p:grpSpPr>
          <p:sp>
            <p:nvSpPr>
              <p:cNvPr id="29" name="Hexagon 28">
                <a:extLst>
                  <a:ext uri="{FF2B5EF4-FFF2-40B4-BE49-F238E27FC236}">
                    <a16:creationId xmlns:a16="http://schemas.microsoft.com/office/drawing/2014/main" id="{8DB84AE0-8185-F798-3D4C-4F194EF8BB98}"/>
                  </a:ext>
                </a:extLst>
              </p:cNvPr>
              <p:cNvSpPr/>
              <p:nvPr/>
            </p:nvSpPr>
            <p:spPr>
              <a:xfrm>
                <a:off x="8740775" y="1286846"/>
                <a:ext cx="2379807" cy="2051558"/>
              </a:xfrm>
              <a:prstGeom prst="hexagon">
                <a:avLst>
                  <a:gd name="adj" fmla="val 29276"/>
                  <a:gd name="vf" fmla="val 115470"/>
                </a:avLst>
              </a:prstGeom>
              <a:noFill/>
              <a:ln w="57150" cmpd="sng">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0" name="Hexagon 29">
                <a:extLst>
                  <a:ext uri="{FF2B5EF4-FFF2-40B4-BE49-F238E27FC236}">
                    <a16:creationId xmlns:a16="http://schemas.microsoft.com/office/drawing/2014/main" id="{0B774288-6F9E-1FB0-F65C-901DFDB87D44}"/>
                  </a:ext>
                </a:extLst>
              </p:cNvPr>
              <p:cNvSpPr/>
              <p:nvPr/>
            </p:nvSpPr>
            <p:spPr>
              <a:xfrm>
                <a:off x="8849763" y="1372873"/>
                <a:ext cx="2157430" cy="1859854"/>
              </a:xfrm>
              <a:prstGeom prst="hexagon">
                <a:avLst>
                  <a:gd name="adj" fmla="val 29276"/>
                  <a:gd name="vf" fmla="val 115470"/>
                </a:avLst>
              </a:prstGeom>
              <a:noFill/>
              <a:ln w="57150" cmpd="sng">
                <a:solidFill>
                  <a:srgbClr val="FFFF00">
                    <a:alpha val="5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14" name="Group 13">
              <a:extLst>
                <a:ext uri="{FF2B5EF4-FFF2-40B4-BE49-F238E27FC236}">
                  <a16:creationId xmlns:a16="http://schemas.microsoft.com/office/drawing/2014/main" id="{1FCB9746-ACFA-CAAC-1407-C9B05CF5A7DB}"/>
                </a:ext>
              </a:extLst>
            </p:cNvPr>
            <p:cNvGrpSpPr/>
            <p:nvPr/>
          </p:nvGrpSpPr>
          <p:grpSpPr>
            <a:xfrm>
              <a:off x="7356765" y="2282882"/>
              <a:ext cx="2379807" cy="2051558"/>
              <a:chOff x="8740775" y="1286846"/>
              <a:chExt cx="2379807" cy="2051558"/>
            </a:xfrm>
          </p:grpSpPr>
          <p:sp>
            <p:nvSpPr>
              <p:cNvPr id="27" name="Hexagon 26">
                <a:extLst>
                  <a:ext uri="{FF2B5EF4-FFF2-40B4-BE49-F238E27FC236}">
                    <a16:creationId xmlns:a16="http://schemas.microsoft.com/office/drawing/2014/main" id="{580204C9-3245-BE80-C13C-022D4E920DF8}"/>
                  </a:ext>
                </a:extLst>
              </p:cNvPr>
              <p:cNvSpPr/>
              <p:nvPr/>
            </p:nvSpPr>
            <p:spPr>
              <a:xfrm>
                <a:off x="8740775" y="1286846"/>
                <a:ext cx="2379807" cy="2051558"/>
              </a:xfrm>
              <a:prstGeom prst="hexagon">
                <a:avLst>
                  <a:gd name="adj" fmla="val 29276"/>
                  <a:gd name="vf" fmla="val 115470"/>
                </a:avLst>
              </a:prstGeom>
              <a:noFill/>
              <a:ln w="57150" cmpd="sng">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8" name="Hexagon 27">
                <a:extLst>
                  <a:ext uri="{FF2B5EF4-FFF2-40B4-BE49-F238E27FC236}">
                    <a16:creationId xmlns:a16="http://schemas.microsoft.com/office/drawing/2014/main" id="{5E7346A0-572D-DDE2-73BC-57D87DD1D2FC}"/>
                  </a:ext>
                </a:extLst>
              </p:cNvPr>
              <p:cNvSpPr/>
              <p:nvPr/>
            </p:nvSpPr>
            <p:spPr>
              <a:xfrm>
                <a:off x="8849763" y="1372873"/>
                <a:ext cx="2157430" cy="1859854"/>
              </a:xfrm>
              <a:prstGeom prst="hexagon">
                <a:avLst>
                  <a:gd name="adj" fmla="val 29276"/>
                  <a:gd name="vf" fmla="val 115470"/>
                </a:avLst>
              </a:prstGeom>
              <a:noFill/>
              <a:ln w="57150" cmpd="sng">
                <a:solidFill>
                  <a:srgbClr val="92D050">
                    <a:alpha val="5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15" name="Group 14">
              <a:extLst>
                <a:ext uri="{FF2B5EF4-FFF2-40B4-BE49-F238E27FC236}">
                  <a16:creationId xmlns:a16="http://schemas.microsoft.com/office/drawing/2014/main" id="{B195EC28-3D48-291F-6590-34094FB9616B}"/>
                </a:ext>
              </a:extLst>
            </p:cNvPr>
            <p:cNvGrpSpPr/>
            <p:nvPr/>
          </p:nvGrpSpPr>
          <p:grpSpPr>
            <a:xfrm>
              <a:off x="5532583" y="3338357"/>
              <a:ext cx="2379807" cy="2051558"/>
              <a:chOff x="5532583" y="3338357"/>
              <a:chExt cx="2379807" cy="2051558"/>
            </a:xfrm>
          </p:grpSpPr>
          <p:sp>
            <p:nvSpPr>
              <p:cNvPr id="25" name="Hexagon 24">
                <a:extLst>
                  <a:ext uri="{FF2B5EF4-FFF2-40B4-BE49-F238E27FC236}">
                    <a16:creationId xmlns:a16="http://schemas.microsoft.com/office/drawing/2014/main" id="{E5E73A7B-18E9-9C52-DA4E-A0FC4BE6B161}"/>
                  </a:ext>
                </a:extLst>
              </p:cNvPr>
              <p:cNvSpPr/>
              <p:nvPr/>
            </p:nvSpPr>
            <p:spPr>
              <a:xfrm>
                <a:off x="5532583" y="3338357"/>
                <a:ext cx="2379807" cy="2051558"/>
              </a:xfrm>
              <a:prstGeom prst="hexagon">
                <a:avLst>
                  <a:gd name="adj" fmla="val 29276"/>
                  <a:gd name="vf" fmla="val 115470"/>
                </a:avLst>
              </a:prstGeom>
              <a:noFill/>
              <a:ln w="57150" cmpd="sng">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6" name="Hexagon 25">
                <a:extLst>
                  <a:ext uri="{FF2B5EF4-FFF2-40B4-BE49-F238E27FC236}">
                    <a16:creationId xmlns:a16="http://schemas.microsoft.com/office/drawing/2014/main" id="{4FB19E12-35E1-8594-BB24-7EDDEEF826D9}"/>
                  </a:ext>
                </a:extLst>
              </p:cNvPr>
              <p:cNvSpPr/>
              <p:nvPr/>
            </p:nvSpPr>
            <p:spPr>
              <a:xfrm>
                <a:off x="5641571" y="3433620"/>
                <a:ext cx="2157430" cy="1859854"/>
              </a:xfrm>
              <a:prstGeom prst="hexagon">
                <a:avLst>
                  <a:gd name="adj" fmla="val 29276"/>
                  <a:gd name="vf" fmla="val 115470"/>
                </a:avLst>
              </a:prstGeom>
              <a:noFill/>
              <a:ln w="57150" cmpd="sng">
                <a:solidFill>
                  <a:srgbClr val="00B050">
                    <a:alpha val="5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16" name="Group 15">
              <a:extLst>
                <a:ext uri="{FF2B5EF4-FFF2-40B4-BE49-F238E27FC236}">
                  <a16:creationId xmlns:a16="http://schemas.microsoft.com/office/drawing/2014/main" id="{1F4FFC1D-EEC8-701C-E48E-F2ECCA423B3E}"/>
                </a:ext>
              </a:extLst>
            </p:cNvPr>
            <p:cNvGrpSpPr/>
            <p:nvPr/>
          </p:nvGrpSpPr>
          <p:grpSpPr>
            <a:xfrm>
              <a:off x="3700491" y="4389856"/>
              <a:ext cx="2379807" cy="2051558"/>
              <a:chOff x="8740775" y="1286846"/>
              <a:chExt cx="2379807" cy="2051558"/>
            </a:xfrm>
          </p:grpSpPr>
          <p:sp>
            <p:nvSpPr>
              <p:cNvPr id="23" name="Hexagon 22">
                <a:extLst>
                  <a:ext uri="{FF2B5EF4-FFF2-40B4-BE49-F238E27FC236}">
                    <a16:creationId xmlns:a16="http://schemas.microsoft.com/office/drawing/2014/main" id="{5FF1E608-3936-9D71-9DED-4F42A8FE7D6C}"/>
                  </a:ext>
                </a:extLst>
              </p:cNvPr>
              <p:cNvSpPr/>
              <p:nvPr/>
            </p:nvSpPr>
            <p:spPr>
              <a:xfrm>
                <a:off x="8740775" y="1286846"/>
                <a:ext cx="2379807" cy="2051558"/>
              </a:xfrm>
              <a:prstGeom prst="hexagon">
                <a:avLst>
                  <a:gd name="adj" fmla="val 29276"/>
                  <a:gd name="vf" fmla="val 115470"/>
                </a:avLst>
              </a:prstGeom>
              <a:noFill/>
              <a:ln w="57150" cmpd="sng">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4" name="Hexagon 23">
                <a:extLst>
                  <a:ext uri="{FF2B5EF4-FFF2-40B4-BE49-F238E27FC236}">
                    <a16:creationId xmlns:a16="http://schemas.microsoft.com/office/drawing/2014/main" id="{BD64EC93-4314-D4DB-4A9D-4A048EC600D3}"/>
                  </a:ext>
                </a:extLst>
              </p:cNvPr>
              <p:cNvSpPr/>
              <p:nvPr/>
            </p:nvSpPr>
            <p:spPr>
              <a:xfrm>
                <a:off x="8849763" y="1372873"/>
                <a:ext cx="2157430" cy="1859854"/>
              </a:xfrm>
              <a:prstGeom prst="hexagon">
                <a:avLst>
                  <a:gd name="adj" fmla="val 29276"/>
                  <a:gd name="vf" fmla="val 115470"/>
                </a:avLst>
              </a:prstGeom>
              <a:noFill/>
              <a:ln w="57150" cmpd="sng">
                <a:solidFill>
                  <a:srgbClr val="0070C0">
                    <a:alpha val="5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17" name="Group 16">
              <a:extLst>
                <a:ext uri="{FF2B5EF4-FFF2-40B4-BE49-F238E27FC236}">
                  <a16:creationId xmlns:a16="http://schemas.microsoft.com/office/drawing/2014/main" id="{D4208B97-FB87-489B-455A-4699E0D749EF}"/>
                </a:ext>
              </a:extLst>
            </p:cNvPr>
            <p:cNvGrpSpPr/>
            <p:nvPr/>
          </p:nvGrpSpPr>
          <p:grpSpPr>
            <a:xfrm>
              <a:off x="3700491" y="2292118"/>
              <a:ext cx="2379807" cy="2051558"/>
              <a:chOff x="8740775" y="1286846"/>
              <a:chExt cx="2379807" cy="2051558"/>
            </a:xfrm>
          </p:grpSpPr>
          <p:sp>
            <p:nvSpPr>
              <p:cNvPr id="21" name="Hexagon 20">
                <a:extLst>
                  <a:ext uri="{FF2B5EF4-FFF2-40B4-BE49-F238E27FC236}">
                    <a16:creationId xmlns:a16="http://schemas.microsoft.com/office/drawing/2014/main" id="{71219B73-F03B-A897-3880-3092D33C77A8}"/>
                  </a:ext>
                </a:extLst>
              </p:cNvPr>
              <p:cNvSpPr/>
              <p:nvPr/>
            </p:nvSpPr>
            <p:spPr>
              <a:xfrm>
                <a:off x="8740775" y="1286846"/>
                <a:ext cx="2379807" cy="2051558"/>
              </a:xfrm>
              <a:prstGeom prst="hexagon">
                <a:avLst>
                  <a:gd name="adj" fmla="val 29276"/>
                  <a:gd name="vf" fmla="val 115470"/>
                </a:avLst>
              </a:prstGeom>
              <a:noFill/>
              <a:ln w="57150" cmpd="sng">
                <a:solidFill>
                  <a:srgbClr val="FF33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2" name="Hexagon 21">
                <a:extLst>
                  <a:ext uri="{FF2B5EF4-FFF2-40B4-BE49-F238E27FC236}">
                    <a16:creationId xmlns:a16="http://schemas.microsoft.com/office/drawing/2014/main" id="{8743B901-1696-AC6E-6FE9-E68AFA9C9657}"/>
                  </a:ext>
                </a:extLst>
              </p:cNvPr>
              <p:cNvSpPr/>
              <p:nvPr/>
            </p:nvSpPr>
            <p:spPr>
              <a:xfrm>
                <a:off x="8849763" y="1372873"/>
                <a:ext cx="2157430" cy="1859854"/>
              </a:xfrm>
              <a:prstGeom prst="hexagon">
                <a:avLst>
                  <a:gd name="adj" fmla="val 29276"/>
                  <a:gd name="vf" fmla="val 115470"/>
                </a:avLst>
              </a:prstGeom>
              <a:noFill/>
              <a:ln w="57150" cmpd="sng">
                <a:solidFill>
                  <a:srgbClr val="FF3399">
                    <a:alpha val="5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18" name="Group 17">
              <a:extLst>
                <a:ext uri="{FF2B5EF4-FFF2-40B4-BE49-F238E27FC236}">
                  <a16:creationId xmlns:a16="http://schemas.microsoft.com/office/drawing/2014/main" id="{223BA549-DB26-028E-687D-2A0562DFAE6C}"/>
                </a:ext>
              </a:extLst>
            </p:cNvPr>
            <p:cNvGrpSpPr/>
            <p:nvPr/>
          </p:nvGrpSpPr>
          <p:grpSpPr>
            <a:xfrm>
              <a:off x="1874983" y="3341717"/>
              <a:ext cx="2379807" cy="2051558"/>
              <a:chOff x="5532583" y="3338357"/>
              <a:chExt cx="2379807" cy="2051558"/>
            </a:xfrm>
          </p:grpSpPr>
          <p:sp>
            <p:nvSpPr>
              <p:cNvPr id="19" name="Hexagon 18">
                <a:extLst>
                  <a:ext uri="{FF2B5EF4-FFF2-40B4-BE49-F238E27FC236}">
                    <a16:creationId xmlns:a16="http://schemas.microsoft.com/office/drawing/2014/main" id="{50C43A39-2C45-5474-32AB-57453C8AFE8E}"/>
                  </a:ext>
                </a:extLst>
              </p:cNvPr>
              <p:cNvSpPr/>
              <p:nvPr/>
            </p:nvSpPr>
            <p:spPr>
              <a:xfrm>
                <a:off x="5532583" y="3338357"/>
                <a:ext cx="2379807" cy="2051558"/>
              </a:xfrm>
              <a:prstGeom prst="hexagon">
                <a:avLst>
                  <a:gd name="adj" fmla="val 29276"/>
                  <a:gd name="vf" fmla="val 115470"/>
                </a:avLst>
              </a:prstGeom>
              <a:noFill/>
              <a:ln w="57150" cmpd="sng">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0" name="Hexagon 19">
                <a:extLst>
                  <a:ext uri="{FF2B5EF4-FFF2-40B4-BE49-F238E27FC236}">
                    <a16:creationId xmlns:a16="http://schemas.microsoft.com/office/drawing/2014/main" id="{30B3059F-60D1-4F64-4F0C-0B3AAD588150}"/>
                  </a:ext>
                </a:extLst>
              </p:cNvPr>
              <p:cNvSpPr/>
              <p:nvPr/>
            </p:nvSpPr>
            <p:spPr>
              <a:xfrm>
                <a:off x="5641571" y="3433620"/>
                <a:ext cx="2157430" cy="1859854"/>
              </a:xfrm>
              <a:prstGeom prst="hexagon">
                <a:avLst>
                  <a:gd name="adj" fmla="val 29276"/>
                  <a:gd name="vf" fmla="val 115470"/>
                </a:avLst>
              </a:prstGeom>
              <a:noFill/>
              <a:ln w="57150" cmpd="sng">
                <a:solidFill>
                  <a:srgbClr val="7030A0">
                    <a:alpha val="5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sp>
        <p:nvSpPr>
          <p:cNvPr id="40" name="Title Placeholder 35">
            <a:extLst>
              <a:ext uri="{FF2B5EF4-FFF2-40B4-BE49-F238E27FC236}">
                <a16:creationId xmlns:a16="http://schemas.microsoft.com/office/drawing/2014/main" id="{98C3863A-8373-FC23-156E-70D6F464F5DD}"/>
              </a:ext>
            </a:extLst>
          </p:cNvPr>
          <p:cNvSpPr>
            <a:spLocks noGrp="1"/>
          </p:cNvSpPr>
          <p:nvPr>
            <p:ph type="title"/>
          </p:nvPr>
        </p:nvSpPr>
        <p:spPr>
          <a:xfrm>
            <a:off x="90055" y="13500"/>
            <a:ext cx="10515600" cy="692728"/>
          </a:xfrm>
          <a:prstGeom prst="rect">
            <a:avLst/>
          </a:prstGeom>
        </p:spPr>
        <p:txBody>
          <a:bodyPr vert="horz" lIns="91440" tIns="45720" rIns="91440" bIns="45720" rtlCol="0" anchor="ctr">
            <a:normAutofit/>
          </a:bodyPr>
          <a:lstStyle/>
          <a:p>
            <a:r>
              <a:rPr lang="en-US" dirty="0"/>
              <a:t>Click to edit Master title style</a:t>
            </a:r>
            <a:endParaRPr lang="en-GB" dirty="0"/>
          </a:p>
        </p:txBody>
      </p:sp>
      <p:sp>
        <p:nvSpPr>
          <p:cNvPr id="45" name="Text Placeholder 2">
            <a:extLst>
              <a:ext uri="{FF2B5EF4-FFF2-40B4-BE49-F238E27FC236}">
                <a16:creationId xmlns:a16="http://schemas.microsoft.com/office/drawing/2014/main" id="{0E052AD3-CB02-7659-F475-6DA056062915}"/>
              </a:ext>
            </a:extLst>
          </p:cNvPr>
          <p:cNvSpPr>
            <a:spLocks noGrp="1"/>
          </p:cNvSpPr>
          <p:nvPr>
            <p:ph type="body" sz="quarter" idx="10" hasCustomPrompt="1"/>
          </p:nvPr>
        </p:nvSpPr>
        <p:spPr>
          <a:xfrm>
            <a:off x="90054" y="809659"/>
            <a:ext cx="9045399" cy="586848"/>
          </a:xfrm>
          <a:prstGeom prst="rect">
            <a:avLst/>
          </a:prstGeom>
        </p:spPr>
        <p:txBody>
          <a:bodyPr/>
          <a:lstStyle>
            <a:lvl1pPr marL="0" indent="0">
              <a:buNone/>
              <a:defRPr sz="1400"/>
            </a:lvl1pPr>
          </a:lstStyle>
          <a:p>
            <a:pPr lvl="0"/>
            <a:r>
              <a:rPr lang="en-GB" dirty="0"/>
              <a:t>Slide text added here</a:t>
            </a:r>
          </a:p>
        </p:txBody>
      </p:sp>
      <p:sp>
        <p:nvSpPr>
          <p:cNvPr id="46" name="Text Placeholder 2">
            <a:extLst>
              <a:ext uri="{FF2B5EF4-FFF2-40B4-BE49-F238E27FC236}">
                <a16:creationId xmlns:a16="http://schemas.microsoft.com/office/drawing/2014/main" id="{49F82D52-D9CD-472E-EAC3-44FF527552DB}"/>
              </a:ext>
            </a:extLst>
          </p:cNvPr>
          <p:cNvSpPr>
            <a:spLocks noGrp="1"/>
          </p:cNvSpPr>
          <p:nvPr>
            <p:ph type="body" sz="quarter" idx="11" hasCustomPrompt="1"/>
          </p:nvPr>
        </p:nvSpPr>
        <p:spPr>
          <a:xfrm>
            <a:off x="90054" y="1560263"/>
            <a:ext cx="8361737" cy="721463"/>
          </a:xfrm>
          <a:prstGeom prst="rect">
            <a:avLst/>
          </a:prstGeom>
        </p:spPr>
        <p:txBody>
          <a:bodyPr/>
          <a:lstStyle>
            <a:lvl1pPr marL="0" indent="0">
              <a:buNone/>
              <a:defRPr sz="1400"/>
            </a:lvl1pPr>
          </a:lstStyle>
          <a:p>
            <a:pPr lvl="0"/>
            <a:r>
              <a:rPr lang="en-GB" dirty="0"/>
              <a:t>more text added here</a:t>
            </a:r>
          </a:p>
        </p:txBody>
      </p:sp>
    </p:spTree>
    <p:extLst>
      <p:ext uri="{BB962C8B-B14F-4D97-AF65-F5344CB8AC3E}">
        <p14:creationId xmlns:p14="http://schemas.microsoft.com/office/powerpoint/2010/main" val="13463607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ext slide">
    <p:spTree>
      <p:nvGrpSpPr>
        <p:cNvPr id="1" name=""/>
        <p:cNvGrpSpPr/>
        <p:nvPr/>
      </p:nvGrpSpPr>
      <p:grpSpPr>
        <a:xfrm>
          <a:off x="0" y="0"/>
          <a:ext cx="0" cy="0"/>
          <a:chOff x="0" y="0"/>
          <a:chExt cx="0" cy="0"/>
        </a:xfrm>
      </p:grpSpPr>
      <p:sp>
        <p:nvSpPr>
          <p:cNvPr id="7" name="Rectangle: Single Corner Rounded 6">
            <a:extLst>
              <a:ext uri="{FF2B5EF4-FFF2-40B4-BE49-F238E27FC236}">
                <a16:creationId xmlns:a16="http://schemas.microsoft.com/office/drawing/2014/main" id="{D923FD22-0D41-E80C-D17A-CB5EC360A5A5}"/>
              </a:ext>
              <a:ext uri="{C183D7F6-B498-43B3-948B-1728B52AA6E4}">
                <adec:decorative xmlns:adec="http://schemas.microsoft.com/office/drawing/2017/decorative" val="1"/>
              </a:ext>
            </a:extLst>
          </p:cNvPr>
          <p:cNvSpPr/>
          <p:nvPr userDrawn="1"/>
        </p:nvSpPr>
        <p:spPr>
          <a:xfrm flipV="1">
            <a:off x="0" y="-1"/>
            <a:ext cx="11049712" cy="692728"/>
          </a:xfrm>
          <a:prstGeom prst="round1Rect">
            <a:avLst>
              <a:gd name="adj" fmla="val 50000"/>
            </a:avLst>
          </a:prstGeom>
          <a:solidFill>
            <a:srgbClr val="798A8D"/>
          </a:solidFill>
          <a:ln>
            <a:solidFill>
              <a:srgbClr val="798A8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8" name="Freeform: Shape 7">
            <a:extLst>
              <a:ext uri="{FF2B5EF4-FFF2-40B4-BE49-F238E27FC236}">
                <a16:creationId xmlns:a16="http://schemas.microsoft.com/office/drawing/2014/main" id="{F36E51F4-76FD-4919-640F-6170108779AE}"/>
              </a:ext>
              <a:ext uri="{C183D7F6-B498-43B3-948B-1728B52AA6E4}">
                <adec:decorative xmlns:adec="http://schemas.microsoft.com/office/drawing/2017/decorative" val="1"/>
              </a:ext>
            </a:extLst>
          </p:cNvPr>
          <p:cNvSpPr/>
          <p:nvPr userDrawn="1"/>
        </p:nvSpPr>
        <p:spPr>
          <a:xfrm>
            <a:off x="0" y="787323"/>
            <a:ext cx="9588789" cy="609184"/>
          </a:xfrm>
          <a:custGeom>
            <a:avLst/>
            <a:gdLst>
              <a:gd name="connsiteX0" fmla="*/ 0 w 9476511"/>
              <a:gd name="connsiteY0" fmla="*/ 0 h 858982"/>
              <a:gd name="connsiteX1" fmla="*/ 429492 w 9476511"/>
              <a:gd name="connsiteY1" fmla="*/ 0 h 858982"/>
              <a:gd name="connsiteX2" fmla="*/ 581891 w 9476511"/>
              <a:gd name="connsiteY2" fmla="*/ 0 h 858982"/>
              <a:gd name="connsiteX3" fmla="*/ 9047020 w 9476511"/>
              <a:gd name="connsiteY3" fmla="*/ 0 h 858982"/>
              <a:gd name="connsiteX4" fmla="*/ 9476511 w 9476511"/>
              <a:gd name="connsiteY4" fmla="*/ 429491 h 858982"/>
              <a:gd name="connsiteX5" fmla="*/ 9476510 w 9476511"/>
              <a:gd name="connsiteY5" fmla="*/ 429491 h 858982"/>
              <a:gd name="connsiteX6" fmla="*/ 9047019 w 9476511"/>
              <a:gd name="connsiteY6" fmla="*/ 858982 h 858982"/>
              <a:gd name="connsiteX7" fmla="*/ 429492 w 9476511"/>
              <a:gd name="connsiteY7" fmla="*/ 858981 h 858982"/>
              <a:gd name="connsiteX8" fmla="*/ 0 w 9476511"/>
              <a:gd name="connsiteY8" fmla="*/ 858981 h 8589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476511" h="858982">
                <a:moveTo>
                  <a:pt x="0" y="0"/>
                </a:moveTo>
                <a:lnTo>
                  <a:pt x="429492" y="0"/>
                </a:lnTo>
                <a:lnTo>
                  <a:pt x="581891" y="0"/>
                </a:lnTo>
                <a:lnTo>
                  <a:pt x="9047020" y="0"/>
                </a:lnTo>
                <a:cubicBezTo>
                  <a:pt x="9284221" y="0"/>
                  <a:pt x="9476511" y="192290"/>
                  <a:pt x="9476511" y="429491"/>
                </a:cubicBezTo>
                <a:lnTo>
                  <a:pt x="9476510" y="429491"/>
                </a:lnTo>
                <a:cubicBezTo>
                  <a:pt x="9476510" y="666692"/>
                  <a:pt x="9284220" y="858982"/>
                  <a:pt x="9047019" y="858982"/>
                </a:cubicBezTo>
                <a:lnTo>
                  <a:pt x="429492" y="858981"/>
                </a:lnTo>
                <a:lnTo>
                  <a:pt x="0" y="858981"/>
                </a:lnTo>
                <a:close/>
              </a:path>
            </a:pathLst>
          </a:custGeom>
          <a:solidFill>
            <a:srgbClr val="A8A8DB"/>
          </a:solidFill>
          <a:ln>
            <a:solidFill>
              <a:srgbClr val="A8A8DB"/>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dirty="0"/>
          </a:p>
        </p:txBody>
      </p:sp>
      <p:sp>
        <p:nvSpPr>
          <p:cNvPr id="9" name="Freeform: Shape 8">
            <a:extLst>
              <a:ext uri="{FF2B5EF4-FFF2-40B4-BE49-F238E27FC236}">
                <a16:creationId xmlns:a16="http://schemas.microsoft.com/office/drawing/2014/main" id="{2845C08B-6219-6FE5-75A9-50E7D43186A1}"/>
              </a:ext>
              <a:ext uri="{C183D7F6-B498-43B3-948B-1728B52AA6E4}">
                <adec:decorative xmlns:adec="http://schemas.microsoft.com/office/drawing/2017/decorative" val="1"/>
              </a:ext>
            </a:extLst>
          </p:cNvPr>
          <p:cNvSpPr/>
          <p:nvPr userDrawn="1"/>
        </p:nvSpPr>
        <p:spPr>
          <a:xfrm>
            <a:off x="0" y="1482511"/>
            <a:ext cx="8746836" cy="870187"/>
          </a:xfrm>
          <a:custGeom>
            <a:avLst/>
            <a:gdLst>
              <a:gd name="connsiteX0" fmla="*/ 0 w 9476511"/>
              <a:gd name="connsiteY0" fmla="*/ 0 h 858982"/>
              <a:gd name="connsiteX1" fmla="*/ 429492 w 9476511"/>
              <a:gd name="connsiteY1" fmla="*/ 0 h 858982"/>
              <a:gd name="connsiteX2" fmla="*/ 581891 w 9476511"/>
              <a:gd name="connsiteY2" fmla="*/ 0 h 858982"/>
              <a:gd name="connsiteX3" fmla="*/ 9047020 w 9476511"/>
              <a:gd name="connsiteY3" fmla="*/ 0 h 858982"/>
              <a:gd name="connsiteX4" fmla="*/ 9476511 w 9476511"/>
              <a:gd name="connsiteY4" fmla="*/ 429491 h 858982"/>
              <a:gd name="connsiteX5" fmla="*/ 9476510 w 9476511"/>
              <a:gd name="connsiteY5" fmla="*/ 429491 h 858982"/>
              <a:gd name="connsiteX6" fmla="*/ 9047019 w 9476511"/>
              <a:gd name="connsiteY6" fmla="*/ 858982 h 858982"/>
              <a:gd name="connsiteX7" fmla="*/ 429492 w 9476511"/>
              <a:gd name="connsiteY7" fmla="*/ 858981 h 858982"/>
              <a:gd name="connsiteX8" fmla="*/ 0 w 9476511"/>
              <a:gd name="connsiteY8" fmla="*/ 858981 h 8589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476511" h="858982">
                <a:moveTo>
                  <a:pt x="0" y="0"/>
                </a:moveTo>
                <a:lnTo>
                  <a:pt x="429492" y="0"/>
                </a:lnTo>
                <a:lnTo>
                  <a:pt x="581891" y="0"/>
                </a:lnTo>
                <a:lnTo>
                  <a:pt x="9047020" y="0"/>
                </a:lnTo>
                <a:cubicBezTo>
                  <a:pt x="9284221" y="0"/>
                  <a:pt x="9476511" y="192290"/>
                  <a:pt x="9476511" y="429491"/>
                </a:cubicBezTo>
                <a:lnTo>
                  <a:pt x="9476510" y="429491"/>
                </a:lnTo>
                <a:cubicBezTo>
                  <a:pt x="9476510" y="666692"/>
                  <a:pt x="9284220" y="858982"/>
                  <a:pt x="9047019" y="858982"/>
                </a:cubicBezTo>
                <a:lnTo>
                  <a:pt x="429492" y="858981"/>
                </a:lnTo>
                <a:lnTo>
                  <a:pt x="0" y="858981"/>
                </a:lnTo>
                <a:close/>
              </a:path>
            </a:pathLst>
          </a:custGeom>
          <a:solidFill>
            <a:srgbClr val="A8A8DB"/>
          </a:solidFill>
          <a:ln>
            <a:solidFill>
              <a:srgbClr val="A8A8DB"/>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dirty="0"/>
          </a:p>
        </p:txBody>
      </p:sp>
      <p:sp>
        <p:nvSpPr>
          <p:cNvPr id="40" name="Title Placeholder 35">
            <a:extLst>
              <a:ext uri="{FF2B5EF4-FFF2-40B4-BE49-F238E27FC236}">
                <a16:creationId xmlns:a16="http://schemas.microsoft.com/office/drawing/2014/main" id="{98C3863A-8373-FC23-156E-70D6F464F5DD}"/>
              </a:ext>
            </a:extLst>
          </p:cNvPr>
          <p:cNvSpPr>
            <a:spLocks noGrp="1"/>
          </p:cNvSpPr>
          <p:nvPr>
            <p:ph type="title"/>
          </p:nvPr>
        </p:nvSpPr>
        <p:spPr>
          <a:xfrm>
            <a:off x="90055" y="13500"/>
            <a:ext cx="10515600" cy="692728"/>
          </a:xfrm>
          <a:prstGeom prst="rect">
            <a:avLst/>
          </a:prstGeom>
        </p:spPr>
        <p:txBody>
          <a:bodyPr vert="horz" lIns="91440" tIns="45720" rIns="91440" bIns="45720" rtlCol="0" anchor="ctr">
            <a:normAutofit/>
          </a:bodyPr>
          <a:lstStyle/>
          <a:p>
            <a:r>
              <a:rPr lang="en-US" dirty="0"/>
              <a:t>Click to edit Master title style</a:t>
            </a:r>
            <a:endParaRPr lang="en-GB" dirty="0"/>
          </a:p>
        </p:txBody>
      </p:sp>
      <p:sp>
        <p:nvSpPr>
          <p:cNvPr id="3" name="Text Placeholder 2">
            <a:extLst>
              <a:ext uri="{FF2B5EF4-FFF2-40B4-BE49-F238E27FC236}">
                <a16:creationId xmlns:a16="http://schemas.microsoft.com/office/drawing/2014/main" id="{051C2950-42DE-010C-112C-C6E5994D0FF9}"/>
              </a:ext>
            </a:extLst>
          </p:cNvPr>
          <p:cNvSpPr>
            <a:spLocks noGrp="1"/>
          </p:cNvSpPr>
          <p:nvPr>
            <p:ph type="body" sz="quarter" idx="10"/>
          </p:nvPr>
        </p:nvSpPr>
        <p:spPr>
          <a:xfrm>
            <a:off x="905451" y="2691751"/>
            <a:ext cx="9700203" cy="3378925"/>
          </a:xfrm>
          <a:prstGeom prst="rect">
            <a:avLst/>
          </a:prstGeom>
        </p:spPr>
        <p:txBody>
          <a:bodyPr/>
          <a:lstStyle>
            <a:lvl1pPr>
              <a:defRPr sz="3200"/>
            </a:lvl1pPr>
            <a:lvl2pPr>
              <a:defRPr sz="2800"/>
            </a:lvl2pPr>
            <a:lvl3pPr>
              <a:defRPr sz="2400"/>
            </a:lvl3pPr>
            <a:lvl4pPr>
              <a:defRPr sz="2000"/>
            </a:lvl4pPr>
            <a:lvl5pPr>
              <a:defRPr sz="20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0" name="Text Placeholder 41">
            <a:extLst>
              <a:ext uri="{FF2B5EF4-FFF2-40B4-BE49-F238E27FC236}">
                <a16:creationId xmlns:a16="http://schemas.microsoft.com/office/drawing/2014/main" id="{8D7680A5-9CCD-2821-62A2-EC5B521AF5BE}"/>
              </a:ext>
            </a:extLst>
          </p:cNvPr>
          <p:cNvSpPr txBox="1">
            <a:spLocks/>
          </p:cNvSpPr>
          <p:nvPr userDrawn="1"/>
        </p:nvSpPr>
        <p:spPr>
          <a:xfrm>
            <a:off x="90055" y="847671"/>
            <a:ext cx="9061334" cy="462809"/>
          </a:xfrm>
          <a:prstGeom prst="rect">
            <a:avLst/>
          </a:prstGeom>
        </p:spPr>
        <p:txBody>
          <a:bodyPr>
            <a:normAutofit/>
          </a:bodyPr>
          <a:lstStyle>
            <a:lvl1pPr marL="0" indent="0" algn="l" defTabSz="914400" rtl="0" eaLnBrk="1" latinLnBrk="0" hangingPunct="1">
              <a:lnSpc>
                <a:spcPct val="90000"/>
              </a:lnSpc>
              <a:spcBef>
                <a:spcPts val="1000"/>
              </a:spcBef>
              <a:buFont typeface="Arial" panose="020B0604020202020204" pitchFamily="34" charset="0"/>
              <a:buNone/>
              <a:defRPr sz="1400" kern="1200" baseline="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dirty="0"/>
              <a:t>Slide text added here</a:t>
            </a:r>
          </a:p>
        </p:txBody>
      </p:sp>
      <p:sp>
        <p:nvSpPr>
          <p:cNvPr id="11" name="Text Placeholder 41">
            <a:extLst>
              <a:ext uri="{FF2B5EF4-FFF2-40B4-BE49-F238E27FC236}">
                <a16:creationId xmlns:a16="http://schemas.microsoft.com/office/drawing/2014/main" id="{628055EE-03FE-C0EE-7459-DE231F75819B}"/>
              </a:ext>
            </a:extLst>
          </p:cNvPr>
          <p:cNvSpPr txBox="1">
            <a:spLocks/>
          </p:cNvSpPr>
          <p:nvPr userDrawn="1"/>
        </p:nvSpPr>
        <p:spPr>
          <a:xfrm>
            <a:off x="90055" y="1585942"/>
            <a:ext cx="8316827" cy="700058"/>
          </a:xfrm>
          <a:prstGeom prst="rect">
            <a:avLst/>
          </a:prstGeom>
        </p:spPr>
        <p:txBody>
          <a:bodyPr>
            <a:normAutofit/>
          </a:bodyPr>
          <a:lstStyle>
            <a:lvl1pPr marL="0" indent="0" algn="l" defTabSz="914400" rtl="0" eaLnBrk="1" latinLnBrk="0" hangingPunct="1">
              <a:lnSpc>
                <a:spcPct val="90000"/>
              </a:lnSpc>
              <a:spcBef>
                <a:spcPts val="1000"/>
              </a:spcBef>
              <a:buFont typeface="Arial" panose="020B0604020202020204" pitchFamily="34" charset="0"/>
              <a:buNone/>
              <a:defRPr sz="1400" kern="1200" baseline="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dirty="0"/>
              <a:t>More slide text added here</a:t>
            </a:r>
          </a:p>
        </p:txBody>
      </p:sp>
    </p:spTree>
    <p:extLst>
      <p:ext uri="{BB962C8B-B14F-4D97-AF65-F5344CB8AC3E}">
        <p14:creationId xmlns:p14="http://schemas.microsoft.com/office/powerpoint/2010/main" val="4441500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ingle plai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429BA8-5157-4A56-B563-849F703586EF}"/>
              </a:ext>
            </a:extLst>
          </p:cNvPr>
          <p:cNvSpPr>
            <a:spLocks noGrp="1"/>
          </p:cNvSpPr>
          <p:nvPr>
            <p:ph type="title"/>
          </p:nvPr>
        </p:nvSpPr>
        <p:spPr/>
        <p:txBody>
          <a:bodyPr/>
          <a:lstStyle/>
          <a:p>
            <a:r>
              <a:rPr lang="en-US"/>
              <a:t>Click to edit Master title style</a:t>
            </a:r>
            <a:endParaRPr lang="en-GB"/>
          </a:p>
        </p:txBody>
      </p:sp>
      <p:sp>
        <p:nvSpPr>
          <p:cNvPr id="4" name="Text Placeholder 3">
            <a:extLst>
              <a:ext uri="{FF2B5EF4-FFF2-40B4-BE49-F238E27FC236}">
                <a16:creationId xmlns:a16="http://schemas.microsoft.com/office/drawing/2014/main" id="{6EE53F05-1956-9306-FCCF-04B0FBB90675}"/>
              </a:ext>
            </a:extLst>
          </p:cNvPr>
          <p:cNvSpPr>
            <a:spLocks noGrp="1"/>
          </p:cNvSpPr>
          <p:nvPr>
            <p:ph type="body" sz="quarter" idx="10"/>
          </p:nvPr>
        </p:nvSpPr>
        <p:spPr>
          <a:xfrm>
            <a:off x="161925" y="896938"/>
            <a:ext cx="8982075" cy="581025"/>
          </a:xfrm>
          <a:prstGeom prst="rect">
            <a:avLst/>
          </a:prstGeom>
        </p:spPr>
        <p:txBody>
          <a:bodyPr/>
          <a:lstStyle>
            <a:lvl1pPr marL="0" indent="0">
              <a:buNone/>
              <a:defRPr sz="1400"/>
            </a:lvl1pPr>
          </a:lstStyle>
          <a:p>
            <a:pPr lvl="0"/>
            <a:r>
              <a:rPr lang="en-US" dirty="0"/>
              <a:t>Click to edit Master text styles</a:t>
            </a:r>
          </a:p>
        </p:txBody>
      </p:sp>
    </p:spTree>
    <p:extLst>
      <p:ext uri="{BB962C8B-B14F-4D97-AF65-F5344CB8AC3E}">
        <p14:creationId xmlns:p14="http://schemas.microsoft.com/office/powerpoint/2010/main" val="6249768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ingle hexag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429BA8-5157-4A56-B563-849F703586EF}"/>
              </a:ext>
            </a:extLst>
          </p:cNvPr>
          <p:cNvSpPr>
            <a:spLocks noGrp="1"/>
          </p:cNvSpPr>
          <p:nvPr>
            <p:ph type="title"/>
          </p:nvPr>
        </p:nvSpPr>
        <p:spPr/>
        <p:txBody>
          <a:bodyPr/>
          <a:lstStyle/>
          <a:p>
            <a:r>
              <a:rPr lang="en-US"/>
              <a:t>Click to edit Master title style</a:t>
            </a:r>
            <a:endParaRPr lang="en-GB"/>
          </a:p>
        </p:txBody>
      </p:sp>
      <p:grpSp>
        <p:nvGrpSpPr>
          <p:cNvPr id="28" name="Group 27">
            <a:extLst>
              <a:ext uri="{FF2B5EF4-FFF2-40B4-BE49-F238E27FC236}">
                <a16:creationId xmlns:a16="http://schemas.microsoft.com/office/drawing/2014/main" id="{C2493398-19FE-7DAC-98F4-FDF79742A4FE}"/>
              </a:ext>
            </a:extLst>
          </p:cNvPr>
          <p:cNvGrpSpPr/>
          <p:nvPr userDrawn="1"/>
        </p:nvGrpSpPr>
        <p:grpSpPr>
          <a:xfrm>
            <a:off x="1727201" y="1442687"/>
            <a:ext cx="9695007" cy="5200750"/>
            <a:chOff x="1727201" y="1442687"/>
            <a:chExt cx="9695007" cy="5200750"/>
          </a:xfrm>
        </p:grpSpPr>
        <p:grpSp>
          <p:nvGrpSpPr>
            <p:cNvPr id="4" name="Group 3">
              <a:extLst>
                <a:ext uri="{FF2B5EF4-FFF2-40B4-BE49-F238E27FC236}">
                  <a16:creationId xmlns:a16="http://schemas.microsoft.com/office/drawing/2014/main" id="{ED9E802E-F33A-7BEB-9C35-292663071BE7}"/>
                </a:ext>
              </a:extLst>
            </p:cNvPr>
            <p:cNvGrpSpPr/>
            <p:nvPr/>
          </p:nvGrpSpPr>
          <p:grpSpPr>
            <a:xfrm>
              <a:off x="9042401" y="1442687"/>
              <a:ext cx="2379807" cy="2051558"/>
              <a:chOff x="8740775" y="1286846"/>
              <a:chExt cx="2379807" cy="2051558"/>
            </a:xfrm>
          </p:grpSpPr>
          <p:sp>
            <p:nvSpPr>
              <p:cNvPr id="26" name="Hexagon 25">
                <a:extLst>
                  <a:ext uri="{FF2B5EF4-FFF2-40B4-BE49-F238E27FC236}">
                    <a16:creationId xmlns:a16="http://schemas.microsoft.com/office/drawing/2014/main" id="{6455DAE4-0D8B-0B5F-B8CB-75741AB17C44}"/>
                  </a:ext>
                </a:extLst>
              </p:cNvPr>
              <p:cNvSpPr/>
              <p:nvPr/>
            </p:nvSpPr>
            <p:spPr>
              <a:xfrm>
                <a:off x="8740775" y="1286846"/>
                <a:ext cx="2379807" cy="2051558"/>
              </a:xfrm>
              <a:prstGeom prst="hexagon">
                <a:avLst>
                  <a:gd name="adj" fmla="val 29276"/>
                  <a:gd name="vf" fmla="val 115470"/>
                </a:avLst>
              </a:prstGeom>
              <a:noFill/>
              <a:ln w="57150" cmpd="sng">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7" name="Hexagon 26">
                <a:extLst>
                  <a:ext uri="{FF2B5EF4-FFF2-40B4-BE49-F238E27FC236}">
                    <a16:creationId xmlns:a16="http://schemas.microsoft.com/office/drawing/2014/main" id="{14FB5C10-9E73-BC86-5605-850B3CA3F81A}"/>
                  </a:ext>
                </a:extLst>
              </p:cNvPr>
              <p:cNvSpPr/>
              <p:nvPr/>
            </p:nvSpPr>
            <p:spPr>
              <a:xfrm>
                <a:off x="8849763" y="1372873"/>
                <a:ext cx="2157430" cy="1859854"/>
              </a:xfrm>
              <a:prstGeom prst="hexagon">
                <a:avLst>
                  <a:gd name="adj" fmla="val 29276"/>
                  <a:gd name="vf" fmla="val 115470"/>
                </a:avLst>
              </a:prstGeom>
              <a:noFill/>
              <a:ln w="57150" cmpd="sng">
                <a:solidFill>
                  <a:srgbClr val="FF0000">
                    <a:alpha val="5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5" name="Group 4">
              <a:extLst>
                <a:ext uri="{FF2B5EF4-FFF2-40B4-BE49-F238E27FC236}">
                  <a16:creationId xmlns:a16="http://schemas.microsoft.com/office/drawing/2014/main" id="{C8E9019C-C5C1-AD86-8214-F1D9248C9AE4}"/>
                </a:ext>
              </a:extLst>
            </p:cNvPr>
            <p:cNvGrpSpPr/>
            <p:nvPr/>
          </p:nvGrpSpPr>
          <p:grpSpPr>
            <a:xfrm>
              <a:off x="9042401" y="3531733"/>
              <a:ext cx="2379807" cy="2051558"/>
              <a:chOff x="8740775" y="1286846"/>
              <a:chExt cx="2379807" cy="2051558"/>
            </a:xfrm>
          </p:grpSpPr>
          <p:sp>
            <p:nvSpPr>
              <p:cNvPr id="24" name="Hexagon 23">
                <a:extLst>
                  <a:ext uri="{FF2B5EF4-FFF2-40B4-BE49-F238E27FC236}">
                    <a16:creationId xmlns:a16="http://schemas.microsoft.com/office/drawing/2014/main" id="{75CCA247-F3A4-1333-F89D-6639F15E2535}"/>
                  </a:ext>
                </a:extLst>
              </p:cNvPr>
              <p:cNvSpPr/>
              <p:nvPr/>
            </p:nvSpPr>
            <p:spPr>
              <a:xfrm>
                <a:off x="8740775" y="1286846"/>
                <a:ext cx="2379807" cy="2051558"/>
              </a:xfrm>
              <a:prstGeom prst="hexagon">
                <a:avLst>
                  <a:gd name="adj" fmla="val 29276"/>
                  <a:gd name="vf" fmla="val 115470"/>
                </a:avLst>
              </a:prstGeom>
              <a:noFill/>
              <a:ln w="57150" cmpd="sng">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5" name="Hexagon 24">
                <a:extLst>
                  <a:ext uri="{FF2B5EF4-FFF2-40B4-BE49-F238E27FC236}">
                    <a16:creationId xmlns:a16="http://schemas.microsoft.com/office/drawing/2014/main" id="{3746C397-564F-C0B6-847D-4DA9C78D092E}"/>
                  </a:ext>
                </a:extLst>
              </p:cNvPr>
              <p:cNvSpPr/>
              <p:nvPr/>
            </p:nvSpPr>
            <p:spPr>
              <a:xfrm>
                <a:off x="8849763" y="1372873"/>
                <a:ext cx="2157430" cy="1859854"/>
              </a:xfrm>
              <a:prstGeom prst="hexagon">
                <a:avLst>
                  <a:gd name="adj" fmla="val 29276"/>
                  <a:gd name="vf" fmla="val 115470"/>
                </a:avLst>
              </a:prstGeom>
              <a:noFill/>
              <a:ln w="57150" cmpd="sng">
                <a:solidFill>
                  <a:srgbClr val="FFC000">
                    <a:alpha val="5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6" name="Group 5">
              <a:extLst>
                <a:ext uri="{FF2B5EF4-FFF2-40B4-BE49-F238E27FC236}">
                  <a16:creationId xmlns:a16="http://schemas.microsoft.com/office/drawing/2014/main" id="{9C2CDD78-27FF-8E01-0FB2-830D8C483320}"/>
                </a:ext>
              </a:extLst>
            </p:cNvPr>
            <p:cNvGrpSpPr/>
            <p:nvPr/>
          </p:nvGrpSpPr>
          <p:grpSpPr>
            <a:xfrm>
              <a:off x="7208983" y="4582643"/>
              <a:ext cx="2379807" cy="2051558"/>
              <a:chOff x="8740775" y="1286846"/>
              <a:chExt cx="2379807" cy="2051558"/>
            </a:xfrm>
          </p:grpSpPr>
          <p:sp>
            <p:nvSpPr>
              <p:cNvPr id="22" name="Hexagon 21">
                <a:extLst>
                  <a:ext uri="{FF2B5EF4-FFF2-40B4-BE49-F238E27FC236}">
                    <a16:creationId xmlns:a16="http://schemas.microsoft.com/office/drawing/2014/main" id="{D7F32833-8CFC-055E-0910-B9FBBEA81760}"/>
                  </a:ext>
                </a:extLst>
              </p:cNvPr>
              <p:cNvSpPr/>
              <p:nvPr/>
            </p:nvSpPr>
            <p:spPr>
              <a:xfrm>
                <a:off x="8740775" y="1286846"/>
                <a:ext cx="2379807" cy="2051558"/>
              </a:xfrm>
              <a:prstGeom prst="hexagon">
                <a:avLst>
                  <a:gd name="adj" fmla="val 29276"/>
                  <a:gd name="vf" fmla="val 115470"/>
                </a:avLst>
              </a:prstGeom>
              <a:noFill/>
              <a:ln w="57150" cmpd="sng">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3" name="Hexagon 22">
                <a:extLst>
                  <a:ext uri="{FF2B5EF4-FFF2-40B4-BE49-F238E27FC236}">
                    <a16:creationId xmlns:a16="http://schemas.microsoft.com/office/drawing/2014/main" id="{15EE5F7D-979B-0158-8CC4-3B74DF51E9DA}"/>
                  </a:ext>
                </a:extLst>
              </p:cNvPr>
              <p:cNvSpPr/>
              <p:nvPr/>
            </p:nvSpPr>
            <p:spPr>
              <a:xfrm>
                <a:off x="8849763" y="1372873"/>
                <a:ext cx="2157430" cy="1859854"/>
              </a:xfrm>
              <a:prstGeom prst="hexagon">
                <a:avLst>
                  <a:gd name="adj" fmla="val 29276"/>
                  <a:gd name="vf" fmla="val 115470"/>
                </a:avLst>
              </a:prstGeom>
              <a:noFill/>
              <a:ln w="57150" cmpd="sng">
                <a:solidFill>
                  <a:srgbClr val="FFFF00">
                    <a:alpha val="5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7" name="Group 6">
              <a:extLst>
                <a:ext uri="{FF2B5EF4-FFF2-40B4-BE49-F238E27FC236}">
                  <a16:creationId xmlns:a16="http://schemas.microsoft.com/office/drawing/2014/main" id="{6EBD6E3D-CC52-1038-69DC-180ED7E5D142}"/>
                </a:ext>
              </a:extLst>
            </p:cNvPr>
            <p:cNvGrpSpPr/>
            <p:nvPr/>
          </p:nvGrpSpPr>
          <p:grpSpPr>
            <a:xfrm>
              <a:off x="7208983" y="2484905"/>
              <a:ext cx="2379807" cy="2051558"/>
              <a:chOff x="8740775" y="1286846"/>
              <a:chExt cx="2379807" cy="2051558"/>
            </a:xfrm>
          </p:grpSpPr>
          <p:sp>
            <p:nvSpPr>
              <p:cNvPr id="20" name="Hexagon 19">
                <a:extLst>
                  <a:ext uri="{FF2B5EF4-FFF2-40B4-BE49-F238E27FC236}">
                    <a16:creationId xmlns:a16="http://schemas.microsoft.com/office/drawing/2014/main" id="{B19C34BF-D69B-2032-FAD1-D1C62CE0EC2E}"/>
                  </a:ext>
                </a:extLst>
              </p:cNvPr>
              <p:cNvSpPr/>
              <p:nvPr/>
            </p:nvSpPr>
            <p:spPr>
              <a:xfrm>
                <a:off x="8740775" y="1286846"/>
                <a:ext cx="2379807" cy="2051558"/>
              </a:xfrm>
              <a:prstGeom prst="hexagon">
                <a:avLst>
                  <a:gd name="adj" fmla="val 29276"/>
                  <a:gd name="vf" fmla="val 115470"/>
                </a:avLst>
              </a:prstGeom>
              <a:noFill/>
              <a:ln w="57150" cmpd="sng">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1" name="Hexagon 20">
                <a:extLst>
                  <a:ext uri="{FF2B5EF4-FFF2-40B4-BE49-F238E27FC236}">
                    <a16:creationId xmlns:a16="http://schemas.microsoft.com/office/drawing/2014/main" id="{D832B08E-8CB3-9E6B-D399-6ADD9BBEFF2A}"/>
                  </a:ext>
                </a:extLst>
              </p:cNvPr>
              <p:cNvSpPr/>
              <p:nvPr/>
            </p:nvSpPr>
            <p:spPr>
              <a:xfrm>
                <a:off x="8849763" y="1372873"/>
                <a:ext cx="2157430" cy="1859854"/>
              </a:xfrm>
              <a:prstGeom prst="hexagon">
                <a:avLst>
                  <a:gd name="adj" fmla="val 29276"/>
                  <a:gd name="vf" fmla="val 115470"/>
                </a:avLst>
              </a:prstGeom>
              <a:noFill/>
              <a:ln w="57150" cmpd="sng">
                <a:solidFill>
                  <a:srgbClr val="92D050">
                    <a:alpha val="5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8" name="Group 7">
              <a:extLst>
                <a:ext uri="{FF2B5EF4-FFF2-40B4-BE49-F238E27FC236}">
                  <a16:creationId xmlns:a16="http://schemas.microsoft.com/office/drawing/2014/main" id="{09B9D715-3B68-C7EC-055D-3BA60B1E9B8B}"/>
                </a:ext>
              </a:extLst>
            </p:cNvPr>
            <p:cNvGrpSpPr/>
            <p:nvPr/>
          </p:nvGrpSpPr>
          <p:grpSpPr>
            <a:xfrm>
              <a:off x="5384801" y="3540380"/>
              <a:ext cx="2379807" cy="2051558"/>
              <a:chOff x="5532583" y="3338357"/>
              <a:chExt cx="2379807" cy="2051558"/>
            </a:xfrm>
          </p:grpSpPr>
          <p:sp>
            <p:nvSpPr>
              <p:cNvPr id="18" name="Hexagon 17">
                <a:extLst>
                  <a:ext uri="{FF2B5EF4-FFF2-40B4-BE49-F238E27FC236}">
                    <a16:creationId xmlns:a16="http://schemas.microsoft.com/office/drawing/2014/main" id="{CE97FE3D-5A50-FCA2-D706-4D4150BB9349}"/>
                  </a:ext>
                </a:extLst>
              </p:cNvPr>
              <p:cNvSpPr/>
              <p:nvPr/>
            </p:nvSpPr>
            <p:spPr>
              <a:xfrm>
                <a:off x="5532583" y="3338357"/>
                <a:ext cx="2379807" cy="2051558"/>
              </a:xfrm>
              <a:prstGeom prst="hexagon">
                <a:avLst>
                  <a:gd name="adj" fmla="val 29276"/>
                  <a:gd name="vf" fmla="val 115470"/>
                </a:avLst>
              </a:prstGeom>
              <a:noFill/>
              <a:ln w="57150" cmpd="sng">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9" name="Hexagon 18">
                <a:extLst>
                  <a:ext uri="{FF2B5EF4-FFF2-40B4-BE49-F238E27FC236}">
                    <a16:creationId xmlns:a16="http://schemas.microsoft.com/office/drawing/2014/main" id="{D5FABF49-56B9-F509-A635-7383801DF847}"/>
                  </a:ext>
                </a:extLst>
              </p:cNvPr>
              <p:cNvSpPr/>
              <p:nvPr/>
            </p:nvSpPr>
            <p:spPr>
              <a:xfrm>
                <a:off x="5641571" y="3433620"/>
                <a:ext cx="2157430" cy="1859854"/>
              </a:xfrm>
              <a:prstGeom prst="hexagon">
                <a:avLst>
                  <a:gd name="adj" fmla="val 29276"/>
                  <a:gd name="vf" fmla="val 115470"/>
                </a:avLst>
              </a:prstGeom>
              <a:noFill/>
              <a:ln w="57150" cmpd="sng">
                <a:solidFill>
                  <a:srgbClr val="00B050">
                    <a:alpha val="5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9" name="Group 8">
              <a:extLst>
                <a:ext uri="{FF2B5EF4-FFF2-40B4-BE49-F238E27FC236}">
                  <a16:creationId xmlns:a16="http://schemas.microsoft.com/office/drawing/2014/main" id="{07A8C49E-589C-E94E-FB98-392890B013DD}"/>
                </a:ext>
              </a:extLst>
            </p:cNvPr>
            <p:cNvGrpSpPr/>
            <p:nvPr/>
          </p:nvGrpSpPr>
          <p:grpSpPr>
            <a:xfrm>
              <a:off x="3552709" y="4591879"/>
              <a:ext cx="2379807" cy="2051558"/>
              <a:chOff x="8740775" y="1286846"/>
              <a:chExt cx="2379807" cy="2051558"/>
            </a:xfrm>
          </p:grpSpPr>
          <p:sp>
            <p:nvSpPr>
              <p:cNvPr id="16" name="Hexagon 15">
                <a:extLst>
                  <a:ext uri="{FF2B5EF4-FFF2-40B4-BE49-F238E27FC236}">
                    <a16:creationId xmlns:a16="http://schemas.microsoft.com/office/drawing/2014/main" id="{D8349B74-A8B6-A116-CE7C-1A410BFF2DB2}"/>
                  </a:ext>
                </a:extLst>
              </p:cNvPr>
              <p:cNvSpPr/>
              <p:nvPr/>
            </p:nvSpPr>
            <p:spPr>
              <a:xfrm>
                <a:off x="8740775" y="1286846"/>
                <a:ext cx="2379807" cy="2051558"/>
              </a:xfrm>
              <a:prstGeom prst="hexagon">
                <a:avLst>
                  <a:gd name="adj" fmla="val 29276"/>
                  <a:gd name="vf" fmla="val 115470"/>
                </a:avLst>
              </a:prstGeom>
              <a:noFill/>
              <a:ln w="57150" cmpd="sng">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Hexagon 16">
                <a:extLst>
                  <a:ext uri="{FF2B5EF4-FFF2-40B4-BE49-F238E27FC236}">
                    <a16:creationId xmlns:a16="http://schemas.microsoft.com/office/drawing/2014/main" id="{72FC435C-E1DE-522D-D6CB-E110022D3D54}"/>
                  </a:ext>
                </a:extLst>
              </p:cNvPr>
              <p:cNvSpPr/>
              <p:nvPr/>
            </p:nvSpPr>
            <p:spPr>
              <a:xfrm>
                <a:off x="8849763" y="1372873"/>
                <a:ext cx="2157430" cy="1859854"/>
              </a:xfrm>
              <a:prstGeom prst="hexagon">
                <a:avLst>
                  <a:gd name="adj" fmla="val 29276"/>
                  <a:gd name="vf" fmla="val 115470"/>
                </a:avLst>
              </a:prstGeom>
              <a:noFill/>
              <a:ln w="57150" cmpd="sng">
                <a:solidFill>
                  <a:srgbClr val="0070C0">
                    <a:alpha val="5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10" name="Group 9">
              <a:extLst>
                <a:ext uri="{FF2B5EF4-FFF2-40B4-BE49-F238E27FC236}">
                  <a16:creationId xmlns:a16="http://schemas.microsoft.com/office/drawing/2014/main" id="{7299EA0B-CC43-342E-C0D0-118A8ECFC51B}"/>
                </a:ext>
              </a:extLst>
            </p:cNvPr>
            <p:cNvGrpSpPr/>
            <p:nvPr/>
          </p:nvGrpSpPr>
          <p:grpSpPr>
            <a:xfrm>
              <a:off x="3552709" y="2494141"/>
              <a:ext cx="2379807" cy="2051558"/>
              <a:chOff x="8740775" y="1286846"/>
              <a:chExt cx="2379807" cy="2051558"/>
            </a:xfrm>
          </p:grpSpPr>
          <p:sp>
            <p:nvSpPr>
              <p:cNvPr id="14" name="Hexagon 13">
                <a:extLst>
                  <a:ext uri="{FF2B5EF4-FFF2-40B4-BE49-F238E27FC236}">
                    <a16:creationId xmlns:a16="http://schemas.microsoft.com/office/drawing/2014/main" id="{5F125D3B-5A7B-828C-F552-3616A197B954}"/>
                  </a:ext>
                </a:extLst>
              </p:cNvPr>
              <p:cNvSpPr/>
              <p:nvPr/>
            </p:nvSpPr>
            <p:spPr>
              <a:xfrm>
                <a:off x="8740775" y="1286846"/>
                <a:ext cx="2379807" cy="2051558"/>
              </a:xfrm>
              <a:prstGeom prst="hexagon">
                <a:avLst>
                  <a:gd name="adj" fmla="val 29276"/>
                  <a:gd name="vf" fmla="val 115470"/>
                </a:avLst>
              </a:prstGeom>
              <a:noFill/>
              <a:ln w="57150" cmpd="sng">
                <a:solidFill>
                  <a:srgbClr val="FF33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Hexagon 14">
                <a:extLst>
                  <a:ext uri="{FF2B5EF4-FFF2-40B4-BE49-F238E27FC236}">
                    <a16:creationId xmlns:a16="http://schemas.microsoft.com/office/drawing/2014/main" id="{B0946BF6-97A7-2945-A209-DAAB4B0D5318}"/>
                  </a:ext>
                </a:extLst>
              </p:cNvPr>
              <p:cNvSpPr/>
              <p:nvPr/>
            </p:nvSpPr>
            <p:spPr>
              <a:xfrm>
                <a:off x="8849763" y="1372873"/>
                <a:ext cx="2157430" cy="1859854"/>
              </a:xfrm>
              <a:prstGeom prst="hexagon">
                <a:avLst>
                  <a:gd name="adj" fmla="val 29276"/>
                  <a:gd name="vf" fmla="val 115470"/>
                </a:avLst>
              </a:prstGeom>
              <a:noFill/>
              <a:ln w="57150" cmpd="sng">
                <a:solidFill>
                  <a:srgbClr val="FF3399">
                    <a:alpha val="5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11" name="Group 10">
              <a:extLst>
                <a:ext uri="{FF2B5EF4-FFF2-40B4-BE49-F238E27FC236}">
                  <a16:creationId xmlns:a16="http://schemas.microsoft.com/office/drawing/2014/main" id="{EADB35D4-B73D-5AFA-E126-AF6247F435F3}"/>
                </a:ext>
              </a:extLst>
            </p:cNvPr>
            <p:cNvGrpSpPr/>
            <p:nvPr/>
          </p:nvGrpSpPr>
          <p:grpSpPr>
            <a:xfrm>
              <a:off x="1727201" y="3543740"/>
              <a:ext cx="2379807" cy="2051558"/>
              <a:chOff x="5532583" y="3338357"/>
              <a:chExt cx="2379807" cy="2051558"/>
            </a:xfrm>
          </p:grpSpPr>
          <p:sp>
            <p:nvSpPr>
              <p:cNvPr id="12" name="Hexagon 11">
                <a:extLst>
                  <a:ext uri="{FF2B5EF4-FFF2-40B4-BE49-F238E27FC236}">
                    <a16:creationId xmlns:a16="http://schemas.microsoft.com/office/drawing/2014/main" id="{CC46C339-1157-4229-56F7-E0F59241C9E1}"/>
                  </a:ext>
                </a:extLst>
              </p:cNvPr>
              <p:cNvSpPr/>
              <p:nvPr/>
            </p:nvSpPr>
            <p:spPr>
              <a:xfrm>
                <a:off x="5532583" y="3338357"/>
                <a:ext cx="2379807" cy="2051558"/>
              </a:xfrm>
              <a:prstGeom prst="hexagon">
                <a:avLst>
                  <a:gd name="adj" fmla="val 29276"/>
                  <a:gd name="vf" fmla="val 115470"/>
                </a:avLst>
              </a:prstGeom>
              <a:noFill/>
              <a:ln w="57150" cmpd="sng">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Hexagon 12">
                <a:extLst>
                  <a:ext uri="{FF2B5EF4-FFF2-40B4-BE49-F238E27FC236}">
                    <a16:creationId xmlns:a16="http://schemas.microsoft.com/office/drawing/2014/main" id="{4C9BC4DF-3F5F-92A9-6985-D829F0D82910}"/>
                  </a:ext>
                </a:extLst>
              </p:cNvPr>
              <p:cNvSpPr/>
              <p:nvPr/>
            </p:nvSpPr>
            <p:spPr>
              <a:xfrm>
                <a:off x="5641571" y="3433620"/>
                <a:ext cx="2157430" cy="1859854"/>
              </a:xfrm>
              <a:prstGeom prst="hexagon">
                <a:avLst>
                  <a:gd name="adj" fmla="val 29276"/>
                  <a:gd name="vf" fmla="val 115470"/>
                </a:avLst>
              </a:prstGeom>
              <a:noFill/>
              <a:ln w="57150" cmpd="sng">
                <a:solidFill>
                  <a:srgbClr val="7030A0">
                    <a:alpha val="5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sp>
        <p:nvSpPr>
          <p:cNvPr id="30" name="Text Placeholder 29">
            <a:extLst>
              <a:ext uri="{FF2B5EF4-FFF2-40B4-BE49-F238E27FC236}">
                <a16:creationId xmlns:a16="http://schemas.microsoft.com/office/drawing/2014/main" id="{ED945D7C-9389-3A75-7F16-6CE2A2C62B23}"/>
              </a:ext>
            </a:extLst>
          </p:cNvPr>
          <p:cNvSpPr>
            <a:spLocks noGrp="1"/>
          </p:cNvSpPr>
          <p:nvPr>
            <p:ph type="body" sz="quarter" idx="10"/>
          </p:nvPr>
        </p:nvSpPr>
        <p:spPr>
          <a:xfrm>
            <a:off x="90488" y="889000"/>
            <a:ext cx="9061450" cy="593725"/>
          </a:xfrm>
          <a:prstGeom prst="rect">
            <a:avLst/>
          </a:prstGeom>
        </p:spPr>
        <p:txBody>
          <a:bodyPr/>
          <a:lstStyle>
            <a:lvl1pPr marL="0" indent="0">
              <a:buNone/>
              <a:defRPr sz="1400"/>
            </a:lvl1pPr>
          </a:lstStyle>
          <a:p>
            <a:pPr lvl="0"/>
            <a:r>
              <a:rPr lang="en-US" dirty="0"/>
              <a:t>Click to edit Master text styles</a:t>
            </a:r>
          </a:p>
        </p:txBody>
      </p:sp>
    </p:spTree>
    <p:extLst>
      <p:ext uri="{BB962C8B-B14F-4D97-AF65-F5344CB8AC3E}">
        <p14:creationId xmlns:p14="http://schemas.microsoft.com/office/powerpoint/2010/main" val="9425239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single plai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429BA8-5157-4A56-B563-849F703586EF}"/>
              </a:ext>
            </a:extLst>
          </p:cNvPr>
          <p:cNvSpPr>
            <a:spLocks noGrp="1"/>
          </p:cNvSpPr>
          <p:nvPr>
            <p:ph type="title"/>
          </p:nvPr>
        </p:nvSpPr>
        <p:spPr/>
        <p:txBody>
          <a:bodyPr/>
          <a:lstStyle/>
          <a:p>
            <a:r>
              <a:rPr lang="en-US"/>
              <a:t>Click to edit Master title style</a:t>
            </a:r>
            <a:endParaRPr lang="en-GB"/>
          </a:p>
        </p:txBody>
      </p:sp>
      <p:sp>
        <p:nvSpPr>
          <p:cNvPr id="4" name="Text Placeholder 3">
            <a:extLst>
              <a:ext uri="{FF2B5EF4-FFF2-40B4-BE49-F238E27FC236}">
                <a16:creationId xmlns:a16="http://schemas.microsoft.com/office/drawing/2014/main" id="{04173537-F481-1C52-8A87-1A729D2CC796}"/>
              </a:ext>
            </a:extLst>
          </p:cNvPr>
          <p:cNvSpPr>
            <a:spLocks noGrp="1"/>
          </p:cNvSpPr>
          <p:nvPr>
            <p:ph type="body" sz="quarter" idx="10"/>
          </p:nvPr>
        </p:nvSpPr>
        <p:spPr>
          <a:xfrm>
            <a:off x="1339273" y="2086985"/>
            <a:ext cx="8820727" cy="2771342"/>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Text Placeholder 5">
            <a:extLst>
              <a:ext uri="{FF2B5EF4-FFF2-40B4-BE49-F238E27FC236}">
                <a16:creationId xmlns:a16="http://schemas.microsoft.com/office/drawing/2014/main" id="{A6736328-257D-EA34-553A-122B37C00058}"/>
              </a:ext>
            </a:extLst>
          </p:cNvPr>
          <p:cNvSpPr>
            <a:spLocks noGrp="1"/>
          </p:cNvSpPr>
          <p:nvPr>
            <p:ph type="body" sz="quarter" idx="11"/>
          </p:nvPr>
        </p:nvSpPr>
        <p:spPr>
          <a:xfrm>
            <a:off x="90488" y="879475"/>
            <a:ext cx="9070975" cy="608013"/>
          </a:xfrm>
          <a:prstGeom prst="rect">
            <a:avLst/>
          </a:prstGeom>
        </p:spPr>
        <p:txBody>
          <a:bodyPr/>
          <a:lstStyle>
            <a:lvl1pPr marL="0" indent="0">
              <a:buNone/>
              <a:defRPr sz="1400"/>
            </a:lvl1pPr>
          </a:lstStyle>
          <a:p>
            <a:pPr lvl="0"/>
            <a:r>
              <a:rPr lang="en-US" dirty="0"/>
              <a:t>Click to edit Master text styles</a:t>
            </a:r>
          </a:p>
        </p:txBody>
      </p:sp>
    </p:spTree>
    <p:extLst>
      <p:ext uri="{BB962C8B-B14F-4D97-AF65-F5344CB8AC3E}">
        <p14:creationId xmlns:p14="http://schemas.microsoft.com/office/powerpoint/2010/main" val="5859109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op logo plai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429BA8-5157-4A56-B563-849F703586EF}"/>
              </a:ext>
            </a:extLst>
          </p:cNvPr>
          <p:cNvSpPr>
            <a:spLocks noGrp="1"/>
          </p:cNvSpPr>
          <p:nvPr>
            <p:ph type="title"/>
          </p:nvPr>
        </p:nvSpPr>
        <p:spPr/>
        <p:txBody>
          <a:bodyPr/>
          <a:lstStyle/>
          <a:p>
            <a:r>
              <a:rPr lang="en-US"/>
              <a:t>Click to edit Master title style</a:t>
            </a:r>
            <a:endParaRPr lang="en-GB"/>
          </a:p>
        </p:txBody>
      </p:sp>
      <p:sp>
        <p:nvSpPr>
          <p:cNvPr id="4" name="Text Placeholder 3">
            <a:extLst>
              <a:ext uri="{FF2B5EF4-FFF2-40B4-BE49-F238E27FC236}">
                <a16:creationId xmlns:a16="http://schemas.microsoft.com/office/drawing/2014/main" id="{F2D2F00B-9DAE-BE2B-7DC5-6718F43D35AF}"/>
              </a:ext>
            </a:extLst>
          </p:cNvPr>
          <p:cNvSpPr>
            <a:spLocks noGrp="1"/>
          </p:cNvSpPr>
          <p:nvPr>
            <p:ph type="body" sz="quarter" idx="10"/>
          </p:nvPr>
        </p:nvSpPr>
        <p:spPr>
          <a:xfrm>
            <a:off x="90488" y="871538"/>
            <a:ext cx="10779125" cy="769937"/>
          </a:xfrm>
          <a:prstGeom prst="rect">
            <a:avLst/>
          </a:prstGeom>
        </p:spPr>
        <p:txBody>
          <a:bodyPr/>
          <a:lstStyle>
            <a:lvl1pPr marL="0" indent="0">
              <a:buNone/>
              <a:defRPr sz="1400"/>
            </a:lvl1pPr>
          </a:lstStyle>
          <a:p>
            <a:pPr lvl="0"/>
            <a:r>
              <a:rPr lang="en-US" dirty="0"/>
              <a:t>Click to edit Master text styles</a:t>
            </a:r>
          </a:p>
        </p:txBody>
      </p:sp>
    </p:spTree>
    <p:extLst>
      <p:ext uri="{BB962C8B-B14F-4D97-AF65-F5344CB8AC3E}">
        <p14:creationId xmlns:p14="http://schemas.microsoft.com/office/powerpoint/2010/main" val="37098212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op logo hexagon lis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429BA8-5157-4A56-B563-849F703586EF}"/>
              </a:ext>
            </a:extLst>
          </p:cNvPr>
          <p:cNvSpPr>
            <a:spLocks noGrp="1"/>
          </p:cNvSpPr>
          <p:nvPr>
            <p:ph type="title"/>
          </p:nvPr>
        </p:nvSpPr>
        <p:spPr/>
        <p:txBody>
          <a:bodyPr/>
          <a:lstStyle/>
          <a:p>
            <a:r>
              <a:rPr lang="en-US"/>
              <a:t>Click to edit Master title style</a:t>
            </a:r>
            <a:endParaRPr lang="en-GB"/>
          </a:p>
        </p:txBody>
      </p:sp>
      <p:grpSp>
        <p:nvGrpSpPr>
          <p:cNvPr id="3" name="Group 2">
            <a:extLst>
              <a:ext uri="{FF2B5EF4-FFF2-40B4-BE49-F238E27FC236}">
                <a16:creationId xmlns:a16="http://schemas.microsoft.com/office/drawing/2014/main" id="{7BE931DA-0397-A352-912B-F1183ADDF114}"/>
              </a:ext>
              <a:ext uri="{C183D7F6-B498-43B3-948B-1728B52AA6E4}">
                <adec:decorative xmlns:adec="http://schemas.microsoft.com/office/drawing/2017/decorative" val="1"/>
              </a:ext>
            </a:extLst>
          </p:cNvPr>
          <p:cNvGrpSpPr/>
          <p:nvPr userDrawn="1"/>
        </p:nvGrpSpPr>
        <p:grpSpPr>
          <a:xfrm>
            <a:off x="571290" y="1847275"/>
            <a:ext cx="731037" cy="4714274"/>
            <a:chOff x="571290" y="1847275"/>
            <a:chExt cx="731037" cy="4714274"/>
          </a:xfrm>
        </p:grpSpPr>
        <p:sp>
          <p:nvSpPr>
            <p:cNvPr id="4" name="Hexagon 3">
              <a:extLst>
                <a:ext uri="{FF2B5EF4-FFF2-40B4-BE49-F238E27FC236}">
                  <a16:creationId xmlns:a16="http://schemas.microsoft.com/office/drawing/2014/main" id="{43E30FA8-006A-EEE0-0857-2A6B4D5FCDE5}"/>
                </a:ext>
              </a:extLst>
            </p:cNvPr>
            <p:cNvSpPr/>
            <p:nvPr/>
          </p:nvSpPr>
          <p:spPr>
            <a:xfrm>
              <a:off x="580527" y="1847275"/>
              <a:ext cx="721800" cy="628072"/>
            </a:xfrm>
            <a:prstGeom prst="hexagon">
              <a:avLst>
                <a:gd name="adj" fmla="val 29276"/>
                <a:gd name="vf" fmla="val 115470"/>
              </a:avLst>
            </a:prstGeom>
            <a:solidFill>
              <a:srgbClr val="002060"/>
            </a:solidFill>
            <a:ln w="127000" cmpd="thickThi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t>1</a:t>
              </a:r>
            </a:p>
          </p:txBody>
        </p:sp>
        <p:sp>
          <p:nvSpPr>
            <p:cNvPr id="8" name="Hexagon 7">
              <a:extLst>
                <a:ext uri="{FF2B5EF4-FFF2-40B4-BE49-F238E27FC236}">
                  <a16:creationId xmlns:a16="http://schemas.microsoft.com/office/drawing/2014/main" id="{A40CF43F-D078-8F95-4798-F20D39C45438}"/>
                </a:ext>
              </a:extLst>
            </p:cNvPr>
            <p:cNvSpPr/>
            <p:nvPr userDrawn="1"/>
          </p:nvSpPr>
          <p:spPr>
            <a:xfrm>
              <a:off x="580527" y="2627747"/>
              <a:ext cx="721800" cy="628072"/>
            </a:xfrm>
            <a:prstGeom prst="hexagon">
              <a:avLst>
                <a:gd name="adj" fmla="val 29276"/>
                <a:gd name="vf" fmla="val 115470"/>
              </a:avLst>
            </a:prstGeom>
            <a:solidFill>
              <a:srgbClr val="FF3399"/>
            </a:solidFill>
            <a:ln w="127000" cmpd="thickThi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t>2</a:t>
              </a:r>
            </a:p>
          </p:txBody>
        </p:sp>
        <p:sp>
          <p:nvSpPr>
            <p:cNvPr id="9" name="Hexagon 8">
              <a:extLst>
                <a:ext uri="{FF2B5EF4-FFF2-40B4-BE49-F238E27FC236}">
                  <a16:creationId xmlns:a16="http://schemas.microsoft.com/office/drawing/2014/main" id="{4027EAFF-88D8-0BCF-587A-74F255698E38}"/>
                </a:ext>
              </a:extLst>
            </p:cNvPr>
            <p:cNvSpPr/>
            <p:nvPr userDrawn="1"/>
          </p:nvSpPr>
          <p:spPr>
            <a:xfrm>
              <a:off x="580527" y="3419410"/>
              <a:ext cx="721800" cy="628072"/>
            </a:xfrm>
            <a:prstGeom prst="hexagon">
              <a:avLst>
                <a:gd name="adj" fmla="val 29276"/>
                <a:gd name="vf" fmla="val 115470"/>
              </a:avLst>
            </a:prstGeom>
            <a:solidFill>
              <a:srgbClr val="00B050"/>
            </a:solidFill>
            <a:ln w="127000" cmpd="thickThi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t>3</a:t>
              </a:r>
            </a:p>
          </p:txBody>
        </p:sp>
        <p:sp>
          <p:nvSpPr>
            <p:cNvPr id="10" name="Hexagon 9">
              <a:extLst>
                <a:ext uri="{FF2B5EF4-FFF2-40B4-BE49-F238E27FC236}">
                  <a16:creationId xmlns:a16="http://schemas.microsoft.com/office/drawing/2014/main" id="{3F9A8F1C-218C-C463-A241-22931410914D}"/>
                </a:ext>
              </a:extLst>
            </p:cNvPr>
            <p:cNvSpPr/>
            <p:nvPr userDrawn="1"/>
          </p:nvSpPr>
          <p:spPr>
            <a:xfrm>
              <a:off x="580527" y="4211073"/>
              <a:ext cx="721800" cy="628072"/>
            </a:xfrm>
            <a:prstGeom prst="hexagon">
              <a:avLst>
                <a:gd name="adj" fmla="val 29276"/>
                <a:gd name="vf" fmla="val 115470"/>
              </a:avLst>
            </a:prstGeom>
            <a:solidFill>
              <a:srgbClr val="FFFF00"/>
            </a:solidFill>
            <a:ln w="127000" cmpd="thickThi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solidFill>
                    <a:schemeClr val="tx1"/>
                  </a:solidFill>
                </a:rPr>
                <a:t>4</a:t>
              </a:r>
            </a:p>
          </p:txBody>
        </p:sp>
        <p:sp>
          <p:nvSpPr>
            <p:cNvPr id="11" name="Hexagon 10">
              <a:extLst>
                <a:ext uri="{FF2B5EF4-FFF2-40B4-BE49-F238E27FC236}">
                  <a16:creationId xmlns:a16="http://schemas.microsoft.com/office/drawing/2014/main" id="{986D5C39-9F24-75B5-3864-FC40369E8825}"/>
                </a:ext>
              </a:extLst>
            </p:cNvPr>
            <p:cNvSpPr/>
            <p:nvPr userDrawn="1"/>
          </p:nvSpPr>
          <p:spPr>
            <a:xfrm>
              <a:off x="571290" y="5013926"/>
              <a:ext cx="721800" cy="628072"/>
            </a:xfrm>
            <a:prstGeom prst="hexagon">
              <a:avLst>
                <a:gd name="adj" fmla="val 29276"/>
                <a:gd name="vf" fmla="val 115470"/>
              </a:avLst>
            </a:prstGeom>
            <a:solidFill>
              <a:srgbClr val="FFC000"/>
            </a:solidFill>
            <a:ln w="127000" cmpd="thickThi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solidFill>
                    <a:schemeClr val="tx1"/>
                  </a:solidFill>
                </a:rPr>
                <a:t>5</a:t>
              </a:r>
            </a:p>
          </p:txBody>
        </p:sp>
        <p:sp>
          <p:nvSpPr>
            <p:cNvPr id="12" name="Hexagon 11">
              <a:extLst>
                <a:ext uri="{FF2B5EF4-FFF2-40B4-BE49-F238E27FC236}">
                  <a16:creationId xmlns:a16="http://schemas.microsoft.com/office/drawing/2014/main" id="{CF97EE82-7F48-8994-126A-B1DE0BC45A1F}"/>
                </a:ext>
              </a:extLst>
            </p:cNvPr>
            <p:cNvSpPr/>
            <p:nvPr userDrawn="1"/>
          </p:nvSpPr>
          <p:spPr>
            <a:xfrm>
              <a:off x="571290" y="5933477"/>
              <a:ext cx="721800" cy="628072"/>
            </a:xfrm>
            <a:prstGeom prst="hexagon">
              <a:avLst>
                <a:gd name="adj" fmla="val 29276"/>
                <a:gd name="vf" fmla="val 115470"/>
              </a:avLst>
            </a:prstGeom>
            <a:solidFill>
              <a:srgbClr val="FF0000"/>
            </a:solidFill>
            <a:ln w="127000" cmpd="thickThi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solidFill>
                    <a:schemeClr val="bg1"/>
                  </a:solidFill>
                </a:rPr>
                <a:t>6</a:t>
              </a:r>
            </a:p>
          </p:txBody>
        </p:sp>
      </p:grpSp>
      <p:sp>
        <p:nvSpPr>
          <p:cNvPr id="6" name="Text Placeholder 5">
            <a:extLst>
              <a:ext uri="{FF2B5EF4-FFF2-40B4-BE49-F238E27FC236}">
                <a16:creationId xmlns:a16="http://schemas.microsoft.com/office/drawing/2014/main" id="{98A0EF79-57C1-8BF6-00AA-B8E9FDFF07E2}"/>
              </a:ext>
            </a:extLst>
          </p:cNvPr>
          <p:cNvSpPr>
            <a:spLocks noGrp="1"/>
          </p:cNvSpPr>
          <p:nvPr>
            <p:ph type="body" sz="quarter" idx="10"/>
          </p:nvPr>
        </p:nvSpPr>
        <p:spPr>
          <a:xfrm>
            <a:off x="1644430" y="1925425"/>
            <a:ext cx="9113621" cy="494147"/>
          </a:xfrm>
          <a:prstGeom prst="rect">
            <a:avLst/>
          </a:prstGeom>
        </p:spPr>
        <p:txBody>
          <a:bodyPr/>
          <a:lstStyle>
            <a:lvl1pPr marL="0" indent="0">
              <a:buNone/>
              <a:defRPr sz="2400"/>
            </a:lvl1pPr>
          </a:lstStyle>
          <a:p>
            <a:pPr lvl="0"/>
            <a:r>
              <a:rPr lang="en-US" dirty="0"/>
              <a:t>Click to edit Master text styles</a:t>
            </a:r>
          </a:p>
        </p:txBody>
      </p:sp>
      <p:sp>
        <p:nvSpPr>
          <p:cNvPr id="13" name="Text Placeholder 5">
            <a:extLst>
              <a:ext uri="{FF2B5EF4-FFF2-40B4-BE49-F238E27FC236}">
                <a16:creationId xmlns:a16="http://schemas.microsoft.com/office/drawing/2014/main" id="{2D86B4DC-1E2E-4F9D-6450-5ACC96B4AA3A}"/>
              </a:ext>
            </a:extLst>
          </p:cNvPr>
          <p:cNvSpPr>
            <a:spLocks noGrp="1"/>
          </p:cNvSpPr>
          <p:nvPr>
            <p:ph type="body" sz="quarter" idx="11"/>
          </p:nvPr>
        </p:nvSpPr>
        <p:spPr>
          <a:xfrm>
            <a:off x="1644431" y="3553335"/>
            <a:ext cx="9113621" cy="494147"/>
          </a:xfrm>
          <a:prstGeom prst="rect">
            <a:avLst/>
          </a:prstGeom>
        </p:spPr>
        <p:txBody>
          <a:bodyPr/>
          <a:lstStyle>
            <a:lvl1pPr marL="0" indent="0">
              <a:buNone/>
              <a:defRPr sz="2400"/>
            </a:lvl1pPr>
          </a:lstStyle>
          <a:p>
            <a:pPr lvl="0"/>
            <a:r>
              <a:rPr lang="en-US" dirty="0"/>
              <a:t>Click to edit Master text styles</a:t>
            </a:r>
          </a:p>
        </p:txBody>
      </p:sp>
      <p:sp>
        <p:nvSpPr>
          <p:cNvPr id="14" name="Text Placeholder 5">
            <a:extLst>
              <a:ext uri="{FF2B5EF4-FFF2-40B4-BE49-F238E27FC236}">
                <a16:creationId xmlns:a16="http://schemas.microsoft.com/office/drawing/2014/main" id="{5A7B9F9C-CC0F-2246-0F84-064539201012}"/>
              </a:ext>
            </a:extLst>
          </p:cNvPr>
          <p:cNvSpPr>
            <a:spLocks noGrp="1"/>
          </p:cNvSpPr>
          <p:nvPr>
            <p:ph type="body" sz="quarter" idx="12"/>
          </p:nvPr>
        </p:nvSpPr>
        <p:spPr>
          <a:xfrm>
            <a:off x="1644431" y="4322619"/>
            <a:ext cx="9113621" cy="494147"/>
          </a:xfrm>
          <a:prstGeom prst="rect">
            <a:avLst/>
          </a:prstGeom>
        </p:spPr>
        <p:txBody>
          <a:bodyPr/>
          <a:lstStyle>
            <a:lvl1pPr marL="0" indent="0">
              <a:buNone/>
              <a:defRPr sz="2400"/>
            </a:lvl1pPr>
          </a:lstStyle>
          <a:p>
            <a:pPr lvl="0"/>
            <a:r>
              <a:rPr lang="en-US" dirty="0"/>
              <a:t>Click to edit Master text styles</a:t>
            </a:r>
          </a:p>
        </p:txBody>
      </p:sp>
      <p:sp>
        <p:nvSpPr>
          <p:cNvPr id="15" name="Text Placeholder 5">
            <a:extLst>
              <a:ext uri="{FF2B5EF4-FFF2-40B4-BE49-F238E27FC236}">
                <a16:creationId xmlns:a16="http://schemas.microsoft.com/office/drawing/2014/main" id="{48006B97-2FB8-D8A6-3CC7-0DBF3E041FAB}"/>
              </a:ext>
            </a:extLst>
          </p:cNvPr>
          <p:cNvSpPr>
            <a:spLocks noGrp="1"/>
          </p:cNvSpPr>
          <p:nvPr>
            <p:ph type="body" sz="quarter" idx="13"/>
          </p:nvPr>
        </p:nvSpPr>
        <p:spPr>
          <a:xfrm>
            <a:off x="1644432" y="5147851"/>
            <a:ext cx="9113621" cy="494147"/>
          </a:xfrm>
          <a:prstGeom prst="rect">
            <a:avLst/>
          </a:prstGeom>
        </p:spPr>
        <p:txBody>
          <a:bodyPr/>
          <a:lstStyle>
            <a:lvl1pPr marL="0" indent="0">
              <a:buNone/>
              <a:defRPr sz="2400"/>
            </a:lvl1pPr>
          </a:lstStyle>
          <a:p>
            <a:pPr lvl="0"/>
            <a:r>
              <a:rPr lang="en-US" dirty="0"/>
              <a:t>Click to edit Master text styles</a:t>
            </a:r>
          </a:p>
        </p:txBody>
      </p:sp>
      <p:sp>
        <p:nvSpPr>
          <p:cNvPr id="16" name="Text Placeholder 5">
            <a:extLst>
              <a:ext uri="{FF2B5EF4-FFF2-40B4-BE49-F238E27FC236}">
                <a16:creationId xmlns:a16="http://schemas.microsoft.com/office/drawing/2014/main" id="{5E988A6D-0AA9-DC89-F2CB-8DB6FF2B6D52}"/>
              </a:ext>
            </a:extLst>
          </p:cNvPr>
          <p:cNvSpPr>
            <a:spLocks noGrp="1"/>
          </p:cNvSpPr>
          <p:nvPr>
            <p:ph type="body" sz="quarter" idx="14"/>
          </p:nvPr>
        </p:nvSpPr>
        <p:spPr>
          <a:xfrm>
            <a:off x="1644433" y="6000439"/>
            <a:ext cx="9113621" cy="494147"/>
          </a:xfrm>
          <a:prstGeom prst="rect">
            <a:avLst/>
          </a:prstGeom>
        </p:spPr>
        <p:txBody>
          <a:bodyPr/>
          <a:lstStyle>
            <a:lvl1pPr marL="0" indent="0">
              <a:buNone/>
              <a:defRPr sz="2400"/>
            </a:lvl1pPr>
          </a:lstStyle>
          <a:p>
            <a:pPr lvl="0"/>
            <a:r>
              <a:rPr lang="en-US" dirty="0"/>
              <a:t>Click to edit Master text styles</a:t>
            </a:r>
          </a:p>
        </p:txBody>
      </p:sp>
      <p:sp>
        <p:nvSpPr>
          <p:cNvPr id="17" name="Text Placeholder 5">
            <a:extLst>
              <a:ext uri="{FF2B5EF4-FFF2-40B4-BE49-F238E27FC236}">
                <a16:creationId xmlns:a16="http://schemas.microsoft.com/office/drawing/2014/main" id="{630A5CBF-CF9A-61CE-CBDF-E99FCA4274BC}"/>
              </a:ext>
            </a:extLst>
          </p:cNvPr>
          <p:cNvSpPr>
            <a:spLocks noGrp="1"/>
          </p:cNvSpPr>
          <p:nvPr>
            <p:ph type="body" sz="quarter" idx="15"/>
          </p:nvPr>
        </p:nvSpPr>
        <p:spPr>
          <a:xfrm>
            <a:off x="1644431" y="2694709"/>
            <a:ext cx="9113621" cy="494147"/>
          </a:xfrm>
          <a:prstGeom prst="rect">
            <a:avLst/>
          </a:prstGeom>
        </p:spPr>
        <p:txBody>
          <a:bodyPr/>
          <a:lstStyle>
            <a:lvl1pPr marL="0" indent="0">
              <a:buNone/>
              <a:defRPr sz="2400"/>
            </a:lvl1pPr>
          </a:lstStyle>
          <a:p>
            <a:pPr lvl="0"/>
            <a:r>
              <a:rPr lang="en-US" dirty="0"/>
              <a:t>Click to edit Master text styles</a:t>
            </a:r>
          </a:p>
        </p:txBody>
      </p:sp>
      <p:sp>
        <p:nvSpPr>
          <p:cNvPr id="18" name="Text Placeholder 17">
            <a:extLst>
              <a:ext uri="{FF2B5EF4-FFF2-40B4-BE49-F238E27FC236}">
                <a16:creationId xmlns:a16="http://schemas.microsoft.com/office/drawing/2014/main" id="{847E026C-9A6A-243F-EFCB-666710018A20}"/>
              </a:ext>
            </a:extLst>
          </p:cNvPr>
          <p:cNvSpPr>
            <a:spLocks noGrp="1"/>
          </p:cNvSpPr>
          <p:nvPr>
            <p:ph type="body" sz="quarter" idx="16"/>
          </p:nvPr>
        </p:nvSpPr>
        <p:spPr>
          <a:xfrm>
            <a:off x="90488" y="896938"/>
            <a:ext cx="10985500" cy="736600"/>
          </a:xfrm>
          <a:prstGeom prst="rect">
            <a:avLst/>
          </a:prstGeom>
        </p:spPr>
        <p:txBody>
          <a:bodyPr/>
          <a:lstStyle>
            <a:lvl1pPr marL="0" indent="0">
              <a:buNone/>
              <a:defRPr sz="1400"/>
            </a:lvl1pPr>
          </a:lstStyle>
          <a:p>
            <a:pPr lvl="0"/>
            <a:r>
              <a:rPr lang="en-US" dirty="0"/>
              <a:t>Click to edit Master text styles</a:t>
            </a:r>
          </a:p>
        </p:txBody>
      </p:sp>
    </p:spTree>
    <p:extLst>
      <p:ext uri="{BB962C8B-B14F-4D97-AF65-F5344CB8AC3E}">
        <p14:creationId xmlns:p14="http://schemas.microsoft.com/office/powerpoint/2010/main" val="248630203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jpeg"/><Relationship Id="rId5" Type="http://schemas.openxmlformats.org/officeDocument/2006/relationships/image" Target="../media/image1.png"/><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slideLayout" Target="../slideLayouts/slideLayout5.xml"/><Relationship Id="rId1" Type="http://schemas.openxmlformats.org/officeDocument/2006/relationships/slideLayout" Target="../slideLayouts/slideLayout4.xml"/><Relationship Id="rId6" Type="http://schemas.openxmlformats.org/officeDocument/2006/relationships/image" Target="../media/image2.jpeg"/><Relationship Id="rId5" Type="http://schemas.openxmlformats.org/officeDocument/2006/relationships/image" Target="../media/image1.png"/><Relationship Id="rId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3" Type="http://schemas.openxmlformats.org/officeDocument/2006/relationships/theme" Target="../theme/theme3.xml"/><Relationship Id="rId2" Type="http://schemas.openxmlformats.org/officeDocument/2006/relationships/slideLayout" Target="../slideLayouts/slideLayout8.xml"/><Relationship Id="rId1" Type="http://schemas.openxmlformats.org/officeDocument/2006/relationships/slideLayout" Target="../slideLayouts/slideLayout7.xml"/><Relationship Id="rId5" Type="http://schemas.openxmlformats.org/officeDocument/2006/relationships/image" Target="../media/image2.jpeg"/><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38" name="Picture 6">
            <a:extLst>
              <a:ext uri="{FF2B5EF4-FFF2-40B4-BE49-F238E27FC236}">
                <a16:creationId xmlns:a16="http://schemas.microsoft.com/office/drawing/2014/main" id="{F745AFD4-3E89-89FA-3246-3DDEDEC704BE}"/>
              </a:ext>
              <a:ext uri="{C183D7F6-B498-43B3-948B-1728B52AA6E4}">
                <adec:decorative xmlns:adec="http://schemas.microsoft.com/office/drawing/2017/decorative" val="1"/>
              </a:ext>
            </a:extLst>
          </p:cNvPr>
          <p:cNvPicPr>
            <a:picLocks noChangeAspect="1" noChangeArrowheads="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9860007" y="6068291"/>
            <a:ext cx="2204117" cy="620878"/>
          </a:xfrm>
          <a:prstGeom prst="rect">
            <a:avLst/>
          </a:prstGeom>
          <a:noFill/>
          <a:extLst>
            <a:ext uri="{909E8E84-426E-40DD-AFC4-6F175D3DCCD1}">
              <a14:hiddenFill xmlns:a14="http://schemas.microsoft.com/office/drawing/2010/main">
                <a:solidFill>
                  <a:srgbClr val="FFFFFF"/>
                </a:solidFill>
              </a14:hiddenFill>
            </a:ext>
          </a:extLst>
        </p:spPr>
      </p:pic>
      <p:pic>
        <p:nvPicPr>
          <p:cNvPr id="39" name="Picture 7">
            <a:extLst>
              <a:ext uri="{FF2B5EF4-FFF2-40B4-BE49-F238E27FC236}">
                <a16:creationId xmlns:a16="http://schemas.microsoft.com/office/drawing/2014/main" id="{74E17954-4419-9AEF-6150-6EB80AFAA08C}"/>
              </a:ext>
              <a:ext uri="{C183D7F6-B498-43B3-948B-1728B52AA6E4}">
                <adec:decorative xmlns:adec="http://schemas.microsoft.com/office/drawing/2017/decorative" val="1"/>
              </a:ext>
            </a:extLst>
          </p:cNvPr>
          <p:cNvPicPr>
            <a:picLocks noChangeAspect="1" noChangeArrowheads="1"/>
          </p:cNvPicPr>
          <p:nvPr userDrawn="1"/>
        </p:nvPicPr>
        <p:blipFill>
          <a:blip r:embed="rId6">
            <a:extLst>
              <a:ext uri="{28A0092B-C50C-407E-A947-70E740481C1C}">
                <a14:useLocalDpi xmlns:a14="http://schemas.microsoft.com/office/drawing/2010/main" val="0"/>
              </a:ext>
            </a:extLst>
          </a:blip>
          <a:srcRect/>
          <a:stretch>
            <a:fillRect/>
          </a:stretch>
        </p:blipFill>
        <p:spPr bwMode="auto">
          <a:xfrm>
            <a:off x="228426" y="5818982"/>
            <a:ext cx="1635952" cy="870187"/>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Single Corner Rounded 6">
            <a:extLst>
              <a:ext uri="{FF2B5EF4-FFF2-40B4-BE49-F238E27FC236}">
                <a16:creationId xmlns:a16="http://schemas.microsoft.com/office/drawing/2014/main" id="{C7C80A1F-7470-1314-BDAC-4965D937DE73}"/>
              </a:ext>
              <a:ext uri="{C183D7F6-B498-43B3-948B-1728B52AA6E4}">
                <adec:decorative xmlns:adec="http://schemas.microsoft.com/office/drawing/2017/decorative" val="1"/>
              </a:ext>
            </a:extLst>
          </p:cNvPr>
          <p:cNvSpPr/>
          <p:nvPr userDrawn="1"/>
        </p:nvSpPr>
        <p:spPr>
          <a:xfrm flipV="1">
            <a:off x="0" y="-1"/>
            <a:ext cx="11049712" cy="692728"/>
          </a:xfrm>
          <a:prstGeom prst="round1Rect">
            <a:avLst>
              <a:gd name="adj" fmla="val 50000"/>
            </a:avLst>
          </a:prstGeom>
          <a:solidFill>
            <a:srgbClr val="798A8D"/>
          </a:solidFill>
          <a:ln>
            <a:solidFill>
              <a:srgbClr val="798A8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8" name="Freeform: Shape 7">
            <a:extLst>
              <a:ext uri="{FF2B5EF4-FFF2-40B4-BE49-F238E27FC236}">
                <a16:creationId xmlns:a16="http://schemas.microsoft.com/office/drawing/2014/main" id="{16A0B686-5406-D1B7-63E6-CFB1F724C824}"/>
              </a:ext>
              <a:ext uri="{C183D7F6-B498-43B3-948B-1728B52AA6E4}">
                <adec:decorative xmlns:adec="http://schemas.microsoft.com/office/drawing/2017/decorative" val="1"/>
              </a:ext>
            </a:extLst>
          </p:cNvPr>
          <p:cNvSpPr/>
          <p:nvPr userDrawn="1"/>
        </p:nvSpPr>
        <p:spPr>
          <a:xfrm>
            <a:off x="0" y="787323"/>
            <a:ext cx="9588789" cy="609184"/>
          </a:xfrm>
          <a:custGeom>
            <a:avLst/>
            <a:gdLst>
              <a:gd name="connsiteX0" fmla="*/ 0 w 9476511"/>
              <a:gd name="connsiteY0" fmla="*/ 0 h 858982"/>
              <a:gd name="connsiteX1" fmla="*/ 429492 w 9476511"/>
              <a:gd name="connsiteY1" fmla="*/ 0 h 858982"/>
              <a:gd name="connsiteX2" fmla="*/ 581891 w 9476511"/>
              <a:gd name="connsiteY2" fmla="*/ 0 h 858982"/>
              <a:gd name="connsiteX3" fmla="*/ 9047020 w 9476511"/>
              <a:gd name="connsiteY3" fmla="*/ 0 h 858982"/>
              <a:gd name="connsiteX4" fmla="*/ 9476511 w 9476511"/>
              <a:gd name="connsiteY4" fmla="*/ 429491 h 858982"/>
              <a:gd name="connsiteX5" fmla="*/ 9476510 w 9476511"/>
              <a:gd name="connsiteY5" fmla="*/ 429491 h 858982"/>
              <a:gd name="connsiteX6" fmla="*/ 9047019 w 9476511"/>
              <a:gd name="connsiteY6" fmla="*/ 858982 h 858982"/>
              <a:gd name="connsiteX7" fmla="*/ 429492 w 9476511"/>
              <a:gd name="connsiteY7" fmla="*/ 858981 h 858982"/>
              <a:gd name="connsiteX8" fmla="*/ 0 w 9476511"/>
              <a:gd name="connsiteY8" fmla="*/ 858981 h 8589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476511" h="858982">
                <a:moveTo>
                  <a:pt x="0" y="0"/>
                </a:moveTo>
                <a:lnTo>
                  <a:pt x="429492" y="0"/>
                </a:lnTo>
                <a:lnTo>
                  <a:pt x="581891" y="0"/>
                </a:lnTo>
                <a:lnTo>
                  <a:pt x="9047020" y="0"/>
                </a:lnTo>
                <a:cubicBezTo>
                  <a:pt x="9284221" y="0"/>
                  <a:pt x="9476511" y="192290"/>
                  <a:pt x="9476511" y="429491"/>
                </a:cubicBezTo>
                <a:lnTo>
                  <a:pt x="9476510" y="429491"/>
                </a:lnTo>
                <a:cubicBezTo>
                  <a:pt x="9476510" y="666692"/>
                  <a:pt x="9284220" y="858982"/>
                  <a:pt x="9047019" y="858982"/>
                </a:cubicBezTo>
                <a:lnTo>
                  <a:pt x="429492" y="858981"/>
                </a:lnTo>
                <a:lnTo>
                  <a:pt x="0" y="858981"/>
                </a:lnTo>
                <a:close/>
              </a:path>
            </a:pathLst>
          </a:custGeom>
          <a:solidFill>
            <a:srgbClr val="A8A8DB"/>
          </a:solidFill>
          <a:ln>
            <a:solidFill>
              <a:srgbClr val="A8A8DB"/>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a:p>
        </p:txBody>
      </p:sp>
      <p:sp>
        <p:nvSpPr>
          <p:cNvPr id="9" name="Freeform: Shape 8">
            <a:extLst>
              <a:ext uri="{FF2B5EF4-FFF2-40B4-BE49-F238E27FC236}">
                <a16:creationId xmlns:a16="http://schemas.microsoft.com/office/drawing/2014/main" id="{1A1A12E1-5168-2827-52EF-D6311E9506AD}"/>
              </a:ext>
              <a:ext uri="{C183D7F6-B498-43B3-948B-1728B52AA6E4}">
                <adec:decorative xmlns:adec="http://schemas.microsoft.com/office/drawing/2017/decorative" val="1"/>
              </a:ext>
            </a:extLst>
          </p:cNvPr>
          <p:cNvSpPr/>
          <p:nvPr userDrawn="1"/>
        </p:nvSpPr>
        <p:spPr>
          <a:xfrm>
            <a:off x="0" y="1482511"/>
            <a:ext cx="8746836" cy="870187"/>
          </a:xfrm>
          <a:custGeom>
            <a:avLst/>
            <a:gdLst>
              <a:gd name="connsiteX0" fmla="*/ 0 w 9476511"/>
              <a:gd name="connsiteY0" fmla="*/ 0 h 858982"/>
              <a:gd name="connsiteX1" fmla="*/ 429492 w 9476511"/>
              <a:gd name="connsiteY1" fmla="*/ 0 h 858982"/>
              <a:gd name="connsiteX2" fmla="*/ 581891 w 9476511"/>
              <a:gd name="connsiteY2" fmla="*/ 0 h 858982"/>
              <a:gd name="connsiteX3" fmla="*/ 9047020 w 9476511"/>
              <a:gd name="connsiteY3" fmla="*/ 0 h 858982"/>
              <a:gd name="connsiteX4" fmla="*/ 9476511 w 9476511"/>
              <a:gd name="connsiteY4" fmla="*/ 429491 h 858982"/>
              <a:gd name="connsiteX5" fmla="*/ 9476510 w 9476511"/>
              <a:gd name="connsiteY5" fmla="*/ 429491 h 858982"/>
              <a:gd name="connsiteX6" fmla="*/ 9047019 w 9476511"/>
              <a:gd name="connsiteY6" fmla="*/ 858982 h 858982"/>
              <a:gd name="connsiteX7" fmla="*/ 429492 w 9476511"/>
              <a:gd name="connsiteY7" fmla="*/ 858981 h 858982"/>
              <a:gd name="connsiteX8" fmla="*/ 0 w 9476511"/>
              <a:gd name="connsiteY8" fmla="*/ 858981 h 8589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476511" h="858982">
                <a:moveTo>
                  <a:pt x="0" y="0"/>
                </a:moveTo>
                <a:lnTo>
                  <a:pt x="429492" y="0"/>
                </a:lnTo>
                <a:lnTo>
                  <a:pt x="581891" y="0"/>
                </a:lnTo>
                <a:lnTo>
                  <a:pt x="9047020" y="0"/>
                </a:lnTo>
                <a:cubicBezTo>
                  <a:pt x="9284221" y="0"/>
                  <a:pt x="9476511" y="192290"/>
                  <a:pt x="9476511" y="429491"/>
                </a:cubicBezTo>
                <a:lnTo>
                  <a:pt x="9476510" y="429491"/>
                </a:lnTo>
                <a:cubicBezTo>
                  <a:pt x="9476510" y="666692"/>
                  <a:pt x="9284220" y="858982"/>
                  <a:pt x="9047019" y="858982"/>
                </a:cubicBezTo>
                <a:lnTo>
                  <a:pt x="429492" y="858981"/>
                </a:lnTo>
                <a:lnTo>
                  <a:pt x="0" y="858981"/>
                </a:lnTo>
                <a:close/>
              </a:path>
            </a:pathLst>
          </a:custGeom>
          <a:solidFill>
            <a:srgbClr val="A8A8DB"/>
          </a:solidFill>
          <a:ln>
            <a:solidFill>
              <a:srgbClr val="A8A8DB"/>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a:p>
        </p:txBody>
      </p:sp>
      <p:sp>
        <p:nvSpPr>
          <p:cNvPr id="36" name="Title Placeholder 35">
            <a:extLst>
              <a:ext uri="{FF2B5EF4-FFF2-40B4-BE49-F238E27FC236}">
                <a16:creationId xmlns:a16="http://schemas.microsoft.com/office/drawing/2014/main" id="{2E88FF47-BB55-4EDE-9667-28034A7880E5}"/>
              </a:ext>
            </a:extLst>
          </p:cNvPr>
          <p:cNvSpPr>
            <a:spLocks noGrp="1"/>
          </p:cNvSpPr>
          <p:nvPr>
            <p:ph type="title"/>
          </p:nvPr>
        </p:nvSpPr>
        <p:spPr>
          <a:xfrm>
            <a:off x="90055" y="13500"/>
            <a:ext cx="10515600" cy="692728"/>
          </a:xfrm>
          <a:prstGeom prst="rect">
            <a:avLst/>
          </a:prstGeom>
        </p:spPr>
        <p:txBody>
          <a:bodyPr vert="horz" lIns="91440" tIns="45720" rIns="91440" bIns="45720" rtlCol="0" anchor="ctr">
            <a:normAutofit/>
          </a:bodyPr>
          <a:lstStyle/>
          <a:p>
            <a:r>
              <a:rPr lang="en-US" dirty="0"/>
              <a:t>Click to edit Master title style</a:t>
            </a:r>
            <a:endParaRPr lang="en-GB" dirty="0"/>
          </a:p>
        </p:txBody>
      </p:sp>
    </p:spTree>
    <p:extLst>
      <p:ext uri="{BB962C8B-B14F-4D97-AF65-F5344CB8AC3E}">
        <p14:creationId xmlns:p14="http://schemas.microsoft.com/office/powerpoint/2010/main" val="4203970110"/>
      </p:ext>
    </p:extLst>
  </p:cSld>
  <p:clrMap bg1="lt1" tx1="dk1" bg2="lt2" tx2="dk2" accent1="accent1" accent2="accent2" accent3="accent3" accent4="accent4" accent5="accent5" accent6="accent6" hlink="hlink" folHlink="folHlink"/>
  <p:sldLayoutIdLst>
    <p:sldLayoutId id="2147483650" r:id="rId1"/>
    <p:sldLayoutId id="2147483649" r:id="rId2"/>
    <p:sldLayoutId id="2147483651" r:id="rId3"/>
  </p:sldLayoutIdLst>
  <p:txStyles>
    <p:titleStyle>
      <a:lvl1pPr algn="l" defTabSz="914400" rtl="0" eaLnBrk="1" latinLnBrk="0" hangingPunct="1">
        <a:lnSpc>
          <a:spcPct val="90000"/>
        </a:lnSpc>
        <a:spcBef>
          <a:spcPct val="0"/>
        </a:spcBef>
        <a:buNone/>
        <a:defRPr sz="4000" kern="1200" baseline="0">
          <a:solidFill>
            <a:schemeClr val="bg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3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38" name="Picture 6">
            <a:extLst>
              <a:ext uri="{FF2B5EF4-FFF2-40B4-BE49-F238E27FC236}">
                <a16:creationId xmlns:a16="http://schemas.microsoft.com/office/drawing/2014/main" id="{F745AFD4-3E89-89FA-3246-3DDEDEC704BE}"/>
              </a:ext>
              <a:ext uri="{C183D7F6-B498-43B3-948B-1728B52AA6E4}">
                <adec:decorative xmlns:adec="http://schemas.microsoft.com/office/drawing/2017/decorative" val="1"/>
              </a:ext>
            </a:extLst>
          </p:cNvPr>
          <p:cNvPicPr>
            <a:picLocks noChangeAspect="1" noChangeArrowheads="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9860007" y="6068291"/>
            <a:ext cx="2204117" cy="620878"/>
          </a:xfrm>
          <a:prstGeom prst="rect">
            <a:avLst/>
          </a:prstGeom>
          <a:noFill/>
          <a:extLst>
            <a:ext uri="{909E8E84-426E-40DD-AFC4-6F175D3DCCD1}">
              <a14:hiddenFill xmlns:a14="http://schemas.microsoft.com/office/drawing/2010/main">
                <a:solidFill>
                  <a:srgbClr val="FFFFFF"/>
                </a:solidFill>
              </a14:hiddenFill>
            </a:ext>
          </a:extLst>
        </p:spPr>
      </p:pic>
      <p:pic>
        <p:nvPicPr>
          <p:cNvPr id="39" name="Picture 7">
            <a:extLst>
              <a:ext uri="{FF2B5EF4-FFF2-40B4-BE49-F238E27FC236}">
                <a16:creationId xmlns:a16="http://schemas.microsoft.com/office/drawing/2014/main" id="{74E17954-4419-9AEF-6150-6EB80AFAA08C}"/>
              </a:ext>
              <a:ext uri="{C183D7F6-B498-43B3-948B-1728B52AA6E4}">
                <adec:decorative xmlns:adec="http://schemas.microsoft.com/office/drawing/2017/decorative" val="1"/>
              </a:ext>
            </a:extLst>
          </p:cNvPr>
          <p:cNvPicPr>
            <a:picLocks noChangeAspect="1" noChangeArrowheads="1"/>
          </p:cNvPicPr>
          <p:nvPr userDrawn="1"/>
        </p:nvPicPr>
        <p:blipFill>
          <a:blip r:embed="rId6">
            <a:extLst>
              <a:ext uri="{28A0092B-C50C-407E-A947-70E740481C1C}">
                <a14:useLocalDpi xmlns:a14="http://schemas.microsoft.com/office/drawing/2010/main" val="0"/>
              </a:ext>
            </a:extLst>
          </a:blip>
          <a:srcRect/>
          <a:stretch>
            <a:fillRect/>
          </a:stretch>
        </p:blipFill>
        <p:spPr bwMode="auto">
          <a:xfrm>
            <a:off x="228426" y="5818982"/>
            <a:ext cx="1635952" cy="870187"/>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Single Corner Rounded 6">
            <a:extLst>
              <a:ext uri="{FF2B5EF4-FFF2-40B4-BE49-F238E27FC236}">
                <a16:creationId xmlns:a16="http://schemas.microsoft.com/office/drawing/2014/main" id="{C7C80A1F-7470-1314-BDAC-4965D937DE73}"/>
              </a:ext>
              <a:ext uri="{C183D7F6-B498-43B3-948B-1728B52AA6E4}">
                <adec:decorative xmlns:adec="http://schemas.microsoft.com/office/drawing/2017/decorative" val="1"/>
              </a:ext>
            </a:extLst>
          </p:cNvPr>
          <p:cNvSpPr/>
          <p:nvPr userDrawn="1"/>
        </p:nvSpPr>
        <p:spPr>
          <a:xfrm flipV="1">
            <a:off x="0" y="-1"/>
            <a:ext cx="11049712" cy="692728"/>
          </a:xfrm>
          <a:prstGeom prst="round1Rect">
            <a:avLst>
              <a:gd name="adj" fmla="val 50000"/>
            </a:avLst>
          </a:prstGeom>
          <a:solidFill>
            <a:srgbClr val="798A8D"/>
          </a:solidFill>
          <a:ln>
            <a:solidFill>
              <a:srgbClr val="798A8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8" name="Freeform: Shape 7">
            <a:extLst>
              <a:ext uri="{FF2B5EF4-FFF2-40B4-BE49-F238E27FC236}">
                <a16:creationId xmlns:a16="http://schemas.microsoft.com/office/drawing/2014/main" id="{16A0B686-5406-D1B7-63E6-CFB1F724C824}"/>
              </a:ext>
              <a:ext uri="{C183D7F6-B498-43B3-948B-1728B52AA6E4}">
                <adec:decorative xmlns:adec="http://schemas.microsoft.com/office/drawing/2017/decorative" val="1"/>
              </a:ext>
            </a:extLst>
          </p:cNvPr>
          <p:cNvSpPr/>
          <p:nvPr userDrawn="1"/>
        </p:nvSpPr>
        <p:spPr>
          <a:xfrm>
            <a:off x="0" y="787322"/>
            <a:ext cx="9588789" cy="782859"/>
          </a:xfrm>
          <a:custGeom>
            <a:avLst/>
            <a:gdLst>
              <a:gd name="connsiteX0" fmla="*/ 0 w 9476511"/>
              <a:gd name="connsiteY0" fmla="*/ 0 h 858982"/>
              <a:gd name="connsiteX1" fmla="*/ 429492 w 9476511"/>
              <a:gd name="connsiteY1" fmla="*/ 0 h 858982"/>
              <a:gd name="connsiteX2" fmla="*/ 581891 w 9476511"/>
              <a:gd name="connsiteY2" fmla="*/ 0 h 858982"/>
              <a:gd name="connsiteX3" fmla="*/ 9047020 w 9476511"/>
              <a:gd name="connsiteY3" fmla="*/ 0 h 858982"/>
              <a:gd name="connsiteX4" fmla="*/ 9476511 w 9476511"/>
              <a:gd name="connsiteY4" fmla="*/ 429491 h 858982"/>
              <a:gd name="connsiteX5" fmla="*/ 9476510 w 9476511"/>
              <a:gd name="connsiteY5" fmla="*/ 429491 h 858982"/>
              <a:gd name="connsiteX6" fmla="*/ 9047019 w 9476511"/>
              <a:gd name="connsiteY6" fmla="*/ 858982 h 858982"/>
              <a:gd name="connsiteX7" fmla="*/ 429492 w 9476511"/>
              <a:gd name="connsiteY7" fmla="*/ 858981 h 858982"/>
              <a:gd name="connsiteX8" fmla="*/ 0 w 9476511"/>
              <a:gd name="connsiteY8" fmla="*/ 858981 h 8589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476511" h="858982">
                <a:moveTo>
                  <a:pt x="0" y="0"/>
                </a:moveTo>
                <a:lnTo>
                  <a:pt x="429492" y="0"/>
                </a:lnTo>
                <a:lnTo>
                  <a:pt x="581891" y="0"/>
                </a:lnTo>
                <a:lnTo>
                  <a:pt x="9047020" y="0"/>
                </a:lnTo>
                <a:cubicBezTo>
                  <a:pt x="9284221" y="0"/>
                  <a:pt x="9476511" y="192290"/>
                  <a:pt x="9476511" y="429491"/>
                </a:cubicBezTo>
                <a:lnTo>
                  <a:pt x="9476510" y="429491"/>
                </a:lnTo>
                <a:cubicBezTo>
                  <a:pt x="9476510" y="666692"/>
                  <a:pt x="9284220" y="858982"/>
                  <a:pt x="9047019" y="858982"/>
                </a:cubicBezTo>
                <a:lnTo>
                  <a:pt x="429492" y="858981"/>
                </a:lnTo>
                <a:lnTo>
                  <a:pt x="0" y="858981"/>
                </a:lnTo>
                <a:close/>
              </a:path>
            </a:pathLst>
          </a:custGeom>
          <a:solidFill>
            <a:srgbClr val="A8A8DB"/>
          </a:solidFill>
          <a:ln>
            <a:solidFill>
              <a:srgbClr val="A8A8DB"/>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a:p>
        </p:txBody>
      </p:sp>
      <p:sp>
        <p:nvSpPr>
          <p:cNvPr id="36" name="Title Placeholder 35">
            <a:extLst>
              <a:ext uri="{FF2B5EF4-FFF2-40B4-BE49-F238E27FC236}">
                <a16:creationId xmlns:a16="http://schemas.microsoft.com/office/drawing/2014/main" id="{2E88FF47-BB55-4EDE-9667-28034A7880E5}"/>
              </a:ext>
            </a:extLst>
          </p:cNvPr>
          <p:cNvSpPr>
            <a:spLocks noGrp="1"/>
          </p:cNvSpPr>
          <p:nvPr>
            <p:ph type="title"/>
          </p:nvPr>
        </p:nvSpPr>
        <p:spPr>
          <a:xfrm>
            <a:off x="90055" y="13500"/>
            <a:ext cx="10515600" cy="692728"/>
          </a:xfrm>
          <a:prstGeom prst="rect">
            <a:avLst/>
          </a:prstGeom>
        </p:spPr>
        <p:txBody>
          <a:bodyPr vert="horz" lIns="91440" tIns="45720" rIns="91440" bIns="45720" rtlCol="0" anchor="ctr">
            <a:normAutofit/>
          </a:bodyPr>
          <a:lstStyle/>
          <a:p>
            <a:r>
              <a:rPr lang="en-US" dirty="0"/>
              <a:t>Click to edit Master title style</a:t>
            </a:r>
            <a:endParaRPr lang="en-GB" dirty="0"/>
          </a:p>
        </p:txBody>
      </p:sp>
    </p:spTree>
    <p:extLst>
      <p:ext uri="{BB962C8B-B14F-4D97-AF65-F5344CB8AC3E}">
        <p14:creationId xmlns:p14="http://schemas.microsoft.com/office/powerpoint/2010/main" val="2399584574"/>
      </p:ext>
    </p:extLst>
  </p:cSld>
  <p:clrMap bg1="lt1" tx1="dk1" bg2="lt2" tx2="dk2" accent1="accent1" accent2="accent2" accent3="accent3" accent4="accent4" accent5="accent5" accent6="accent6" hlink="hlink" folHlink="folHlink"/>
  <p:sldLayoutIdLst>
    <p:sldLayoutId id="2147483653" r:id="rId1"/>
    <p:sldLayoutId id="2147483654" r:id="rId2"/>
    <p:sldLayoutId id="2147483655" r:id="rId3"/>
  </p:sldLayoutIdLst>
  <p:txStyles>
    <p:titleStyle>
      <a:lvl1pPr algn="l" defTabSz="914400" rtl="0" eaLnBrk="1" latinLnBrk="0" hangingPunct="1">
        <a:lnSpc>
          <a:spcPct val="90000"/>
        </a:lnSpc>
        <a:spcBef>
          <a:spcPct val="0"/>
        </a:spcBef>
        <a:buNone/>
        <a:defRPr sz="4000" kern="1200" baseline="0">
          <a:solidFill>
            <a:schemeClr val="bg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3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Single Corner Rounded 6">
            <a:extLst>
              <a:ext uri="{FF2B5EF4-FFF2-40B4-BE49-F238E27FC236}">
                <a16:creationId xmlns:a16="http://schemas.microsoft.com/office/drawing/2014/main" id="{C7C80A1F-7470-1314-BDAC-4965D937DE73}"/>
              </a:ext>
              <a:ext uri="{C183D7F6-B498-43B3-948B-1728B52AA6E4}">
                <adec:decorative xmlns:adec="http://schemas.microsoft.com/office/drawing/2017/decorative" val="1"/>
              </a:ext>
            </a:extLst>
          </p:cNvPr>
          <p:cNvSpPr/>
          <p:nvPr userDrawn="1"/>
        </p:nvSpPr>
        <p:spPr>
          <a:xfrm flipV="1">
            <a:off x="0" y="-1"/>
            <a:ext cx="8691418" cy="692728"/>
          </a:xfrm>
          <a:prstGeom prst="round1Rect">
            <a:avLst>
              <a:gd name="adj" fmla="val 50000"/>
            </a:avLst>
          </a:prstGeom>
          <a:solidFill>
            <a:srgbClr val="798A8D"/>
          </a:solidFill>
          <a:ln>
            <a:solidFill>
              <a:srgbClr val="798A8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8" name="Freeform: Shape 7">
            <a:extLst>
              <a:ext uri="{FF2B5EF4-FFF2-40B4-BE49-F238E27FC236}">
                <a16:creationId xmlns:a16="http://schemas.microsoft.com/office/drawing/2014/main" id="{16A0B686-5406-D1B7-63E6-CFB1F724C824}"/>
              </a:ext>
              <a:ext uri="{C183D7F6-B498-43B3-948B-1728B52AA6E4}">
                <adec:decorative xmlns:adec="http://schemas.microsoft.com/office/drawing/2017/decorative" val="1"/>
              </a:ext>
            </a:extLst>
          </p:cNvPr>
          <p:cNvSpPr/>
          <p:nvPr userDrawn="1"/>
        </p:nvSpPr>
        <p:spPr>
          <a:xfrm>
            <a:off x="0" y="787322"/>
            <a:ext cx="11536218" cy="930642"/>
          </a:xfrm>
          <a:custGeom>
            <a:avLst/>
            <a:gdLst>
              <a:gd name="connsiteX0" fmla="*/ 0 w 9476511"/>
              <a:gd name="connsiteY0" fmla="*/ 0 h 858982"/>
              <a:gd name="connsiteX1" fmla="*/ 429492 w 9476511"/>
              <a:gd name="connsiteY1" fmla="*/ 0 h 858982"/>
              <a:gd name="connsiteX2" fmla="*/ 581891 w 9476511"/>
              <a:gd name="connsiteY2" fmla="*/ 0 h 858982"/>
              <a:gd name="connsiteX3" fmla="*/ 9047020 w 9476511"/>
              <a:gd name="connsiteY3" fmla="*/ 0 h 858982"/>
              <a:gd name="connsiteX4" fmla="*/ 9476511 w 9476511"/>
              <a:gd name="connsiteY4" fmla="*/ 429491 h 858982"/>
              <a:gd name="connsiteX5" fmla="*/ 9476510 w 9476511"/>
              <a:gd name="connsiteY5" fmla="*/ 429491 h 858982"/>
              <a:gd name="connsiteX6" fmla="*/ 9047019 w 9476511"/>
              <a:gd name="connsiteY6" fmla="*/ 858982 h 858982"/>
              <a:gd name="connsiteX7" fmla="*/ 429492 w 9476511"/>
              <a:gd name="connsiteY7" fmla="*/ 858981 h 858982"/>
              <a:gd name="connsiteX8" fmla="*/ 0 w 9476511"/>
              <a:gd name="connsiteY8" fmla="*/ 858981 h 8589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476511" h="858982">
                <a:moveTo>
                  <a:pt x="0" y="0"/>
                </a:moveTo>
                <a:lnTo>
                  <a:pt x="429492" y="0"/>
                </a:lnTo>
                <a:lnTo>
                  <a:pt x="581891" y="0"/>
                </a:lnTo>
                <a:lnTo>
                  <a:pt x="9047020" y="0"/>
                </a:lnTo>
                <a:cubicBezTo>
                  <a:pt x="9284221" y="0"/>
                  <a:pt x="9476511" y="192290"/>
                  <a:pt x="9476511" y="429491"/>
                </a:cubicBezTo>
                <a:lnTo>
                  <a:pt x="9476510" y="429491"/>
                </a:lnTo>
                <a:cubicBezTo>
                  <a:pt x="9476510" y="666692"/>
                  <a:pt x="9284220" y="858982"/>
                  <a:pt x="9047019" y="858982"/>
                </a:cubicBezTo>
                <a:lnTo>
                  <a:pt x="429492" y="858981"/>
                </a:lnTo>
                <a:lnTo>
                  <a:pt x="0" y="858981"/>
                </a:lnTo>
                <a:close/>
              </a:path>
            </a:pathLst>
          </a:custGeom>
          <a:solidFill>
            <a:srgbClr val="A8A8DB"/>
          </a:solidFill>
          <a:ln>
            <a:solidFill>
              <a:srgbClr val="A8A8DB"/>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a:p>
        </p:txBody>
      </p:sp>
      <p:sp>
        <p:nvSpPr>
          <p:cNvPr id="36" name="Title Placeholder 35">
            <a:extLst>
              <a:ext uri="{FF2B5EF4-FFF2-40B4-BE49-F238E27FC236}">
                <a16:creationId xmlns:a16="http://schemas.microsoft.com/office/drawing/2014/main" id="{2E88FF47-BB55-4EDE-9667-28034A7880E5}"/>
              </a:ext>
            </a:extLst>
          </p:cNvPr>
          <p:cNvSpPr>
            <a:spLocks noGrp="1"/>
          </p:cNvSpPr>
          <p:nvPr>
            <p:ph type="title"/>
          </p:nvPr>
        </p:nvSpPr>
        <p:spPr>
          <a:xfrm>
            <a:off x="90055" y="13500"/>
            <a:ext cx="8499763" cy="692728"/>
          </a:xfrm>
          <a:prstGeom prst="rect">
            <a:avLst/>
          </a:prstGeom>
        </p:spPr>
        <p:txBody>
          <a:bodyPr vert="horz" lIns="91440" tIns="45720" rIns="91440" bIns="45720" rtlCol="0" anchor="ctr">
            <a:normAutofit/>
          </a:bodyPr>
          <a:lstStyle/>
          <a:p>
            <a:r>
              <a:rPr lang="en-US" dirty="0"/>
              <a:t>Click to edit Master title style</a:t>
            </a:r>
            <a:endParaRPr lang="en-GB" dirty="0"/>
          </a:p>
        </p:txBody>
      </p:sp>
      <p:pic>
        <p:nvPicPr>
          <p:cNvPr id="9" name="Picture 6">
            <a:extLst>
              <a:ext uri="{FF2B5EF4-FFF2-40B4-BE49-F238E27FC236}">
                <a16:creationId xmlns:a16="http://schemas.microsoft.com/office/drawing/2014/main" id="{4E81A028-4ACC-5964-6DC5-8646054A6B7B}"/>
              </a:ext>
              <a:ext uri="{C183D7F6-B498-43B3-948B-1728B52AA6E4}">
                <adec:decorative xmlns:adec="http://schemas.microsoft.com/office/drawing/2017/decorative" val="1"/>
              </a:ext>
            </a:extLst>
          </p:cNvPr>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10321008" y="98367"/>
            <a:ext cx="1760772" cy="495992"/>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7">
            <a:extLst>
              <a:ext uri="{FF2B5EF4-FFF2-40B4-BE49-F238E27FC236}">
                <a16:creationId xmlns:a16="http://schemas.microsoft.com/office/drawing/2014/main" id="{93FFF4E4-1940-94AE-EF5A-F7B0FA214CA4}"/>
              </a:ext>
              <a:ext uri="{C183D7F6-B498-43B3-948B-1728B52AA6E4}">
                <adec:decorative xmlns:adec="http://schemas.microsoft.com/office/drawing/2017/decorative" val="1"/>
              </a:ext>
            </a:extLst>
          </p:cNvPr>
          <p:cNvPicPr>
            <a:picLocks noChangeAspect="1" noChangeArrowheads="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8951808" y="31973"/>
            <a:ext cx="1267600" cy="67425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51121530"/>
      </p:ext>
    </p:extLst>
  </p:cSld>
  <p:clrMap bg1="lt1" tx1="dk1" bg2="lt2" tx2="dk2" accent1="accent1" accent2="accent2" accent3="accent3" accent4="accent4" accent5="accent5" accent6="accent6" hlink="hlink" folHlink="folHlink"/>
  <p:sldLayoutIdLst>
    <p:sldLayoutId id="2147483658" r:id="rId1"/>
    <p:sldLayoutId id="2147483659" r:id="rId2"/>
  </p:sldLayoutIdLst>
  <p:txStyles>
    <p:titleStyle>
      <a:lvl1pPr algn="l" defTabSz="914400" rtl="0" eaLnBrk="1" latinLnBrk="0" hangingPunct="1">
        <a:lnSpc>
          <a:spcPct val="90000"/>
        </a:lnSpc>
        <a:spcBef>
          <a:spcPct val="0"/>
        </a:spcBef>
        <a:buNone/>
        <a:defRPr sz="4000" kern="1200" baseline="0">
          <a:solidFill>
            <a:schemeClr val="bg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3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9.png"/><Relationship Id="rId13" Type="http://schemas.openxmlformats.org/officeDocument/2006/relationships/image" Target="../media/image14.svg"/><Relationship Id="rId3" Type="http://schemas.openxmlformats.org/officeDocument/2006/relationships/image" Target="../media/image4.svg"/><Relationship Id="rId7" Type="http://schemas.openxmlformats.org/officeDocument/2006/relationships/image" Target="../media/image8.svg"/><Relationship Id="rId12" Type="http://schemas.openxmlformats.org/officeDocument/2006/relationships/image" Target="../media/image13.png"/><Relationship Id="rId17" Type="http://schemas.openxmlformats.org/officeDocument/2006/relationships/image" Target="../media/image18.svg"/><Relationship Id="rId2" Type="http://schemas.openxmlformats.org/officeDocument/2006/relationships/image" Target="../media/image3.png"/><Relationship Id="rId16" Type="http://schemas.openxmlformats.org/officeDocument/2006/relationships/image" Target="../media/image17.png"/><Relationship Id="rId1" Type="http://schemas.openxmlformats.org/officeDocument/2006/relationships/slideLayout" Target="../slideLayouts/slideLayout2.xml"/><Relationship Id="rId6" Type="http://schemas.openxmlformats.org/officeDocument/2006/relationships/image" Target="../media/image7.png"/><Relationship Id="rId11" Type="http://schemas.openxmlformats.org/officeDocument/2006/relationships/image" Target="../media/image12.svg"/><Relationship Id="rId5" Type="http://schemas.openxmlformats.org/officeDocument/2006/relationships/image" Target="../media/image6.svg"/><Relationship Id="rId15" Type="http://schemas.openxmlformats.org/officeDocument/2006/relationships/image" Target="../media/image16.svg"/><Relationship Id="rId10" Type="http://schemas.openxmlformats.org/officeDocument/2006/relationships/image" Target="../media/image11.png"/><Relationship Id="rId4" Type="http://schemas.openxmlformats.org/officeDocument/2006/relationships/image" Target="../media/image5.png"/><Relationship Id="rId9" Type="http://schemas.openxmlformats.org/officeDocument/2006/relationships/image" Target="../media/image10.svg"/><Relationship Id="rId14" Type="http://schemas.openxmlformats.org/officeDocument/2006/relationships/image" Target="../media/image15.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966F47-ACF0-1A67-699E-052A857E1509}"/>
              </a:ext>
            </a:extLst>
          </p:cNvPr>
          <p:cNvSpPr>
            <a:spLocks noGrp="1"/>
          </p:cNvSpPr>
          <p:nvPr>
            <p:ph type="title"/>
          </p:nvPr>
        </p:nvSpPr>
        <p:spPr>
          <a:xfrm>
            <a:off x="90054" y="13500"/>
            <a:ext cx="11036065" cy="692728"/>
          </a:xfrm>
        </p:spPr>
        <p:txBody>
          <a:bodyPr>
            <a:noAutofit/>
          </a:bodyPr>
          <a:lstStyle/>
          <a:p>
            <a:r>
              <a:rPr lang="en-GB" sz="3200" dirty="0"/>
              <a:t>Reflection time: The benefits of digital circles – Worked example</a:t>
            </a:r>
          </a:p>
        </p:txBody>
      </p:sp>
      <p:sp>
        <p:nvSpPr>
          <p:cNvPr id="3" name="Text Placeholder 2">
            <a:extLst>
              <a:ext uri="{FF2B5EF4-FFF2-40B4-BE49-F238E27FC236}">
                <a16:creationId xmlns:a16="http://schemas.microsoft.com/office/drawing/2014/main" id="{272B95D0-89DE-89C0-F84E-E7E1881C9AFA}"/>
              </a:ext>
            </a:extLst>
          </p:cNvPr>
          <p:cNvSpPr>
            <a:spLocks noGrp="1"/>
          </p:cNvSpPr>
          <p:nvPr>
            <p:ph type="body" sz="quarter" idx="10"/>
          </p:nvPr>
        </p:nvSpPr>
        <p:spPr>
          <a:xfrm>
            <a:off x="0" y="811732"/>
            <a:ext cx="9689321" cy="586848"/>
          </a:xfrm>
        </p:spPr>
        <p:txBody>
          <a:bodyPr/>
          <a:lstStyle/>
          <a:p>
            <a:r>
              <a:rPr lang="en-GB" dirty="0"/>
              <a:t>Use this resource to promote and start a discussion around how the potential benefits of digital circles may apply to, or impact, your own digital circle. You should end up with a list of potential benefits, that can be adapted to your digital circles' objectives and aims.</a:t>
            </a:r>
          </a:p>
        </p:txBody>
      </p:sp>
      <p:sp>
        <p:nvSpPr>
          <p:cNvPr id="4" name="Text Placeholder 3">
            <a:extLst>
              <a:ext uri="{FF2B5EF4-FFF2-40B4-BE49-F238E27FC236}">
                <a16:creationId xmlns:a16="http://schemas.microsoft.com/office/drawing/2014/main" id="{7ABD8F21-19B5-0CA8-67FD-DDB4D086E9DE}"/>
              </a:ext>
            </a:extLst>
          </p:cNvPr>
          <p:cNvSpPr>
            <a:spLocks noGrp="1"/>
          </p:cNvSpPr>
          <p:nvPr>
            <p:ph type="body" sz="quarter" idx="11"/>
          </p:nvPr>
        </p:nvSpPr>
        <p:spPr>
          <a:xfrm>
            <a:off x="0" y="1524488"/>
            <a:ext cx="8765852" cy="721463"/>
          </a:xfrm>
        </p:spPr>
        <p:txBody>
          <a:bodyPr/>
          <a:lstStyle/>
          <a:p>
            <a:r>
              <a:rPr lang="en-GB" b="1" dirty="0"/>
              <a:t>Worked example</a:t>
            </a:r>
            <a:r>
              <a:rPr lang="en-GB" dirty="0"/>
              <a:t>: A group identified ‘ease of access’ as one of their circle’s intended benefits. Members of the group agreed that ‘information sharing’ and ‘peer support’ were additional benefits. They labelled them 1a and b. The group finished with a list of 8 intended benefits that they used as their circle’s objectives and aims. </a:t>
            </a:r>
          </a:p>
          <a:p>
            <a:endParaRPr lang="en-GB" dirty="0"/>
          </a:p>
        </p:txBody>
      </p:sp>
      <p:pic>
        <p:nvPicPr>
          <p:cNvPr id="6" name="Graphic 5">
            <a:extLst>
              <a:ext uri="{FF2B5EF4-FFF2-40B4-BE49-F238E27FC236}">
                <a16:creationId xmlns:a16="http://schemas.microsoft.com/office/drawing/2014/main" id="{FDA57735-93C7-0ACE-ACF5-E15DFE6584AC}"/>
              </a:ex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2382472" y="3717689"/>
            <a:ext cx="1164093" cy="1164093"/>
          </a:xfrm>
          <a:prstGeom prst="rect">
            <a:avLst/>
          </a:prstGeom>
        </p:spPr>
      </p:pic>
      <p:sp>
        <p:nvSpPr>
          <p:cNvPr id="7" name="TextBox 6">
            <a:extLst>
              <a:ext uri="{FF2B5EF4-FFF2-40B4-BE49-F238E27FC236}">
                <a16:creationId xmlns:a16="http://schemas.microsoft.com/office/drawing/2014/main" id="{1BEFA8BF-ADDF-DA5A-6C4B-5077F4F83165}"/>
              </a:ext>
            </a:extLst>
          </p:cNvPr>
          <p:cNvSpPr txBox="1"/>
          <p:nvPr/>
        </p:nvSpPr>
        <p:spPr>
          <a:xfrm>
            <a:off x="2107027" y="4861775"/>
            <a:ext cx="1568680" cy="338554"/>
          </a:xfrm>
          <a:prstGeom prst="rect">
            <a:avLst/>
          </a:prstGeom>
          <a:noFill/>
        </p:spPr>
        <p:txBody>
          <a:bodyPr wrap="square" rtlCol="0">
            <a:spAutoFit/>
          </a:bodyPr>
          <a:lstStyle/>
          <a:p>
            <a:pPr algn="ctr"/>
            <a:r>
              <a:rPr lang="en-GB" sz="1600" dirty="0"/>
              <a:t>1. Ease of access</a:t>
            </a:r>
          </a:p>
        </p:txBody>
      </p:sp>
      <p:pic>
        <p:nvPicPr>
          <p:cNvPr id="9" name="Graphic 8">
            <a:extLst>
              <a:ext uri="{FF2B5EF4-FFF2-40B4-BE49-F238E27FC236}">
                <a16:creationId xmlns:a16="http://schemas.microsoft.com/office/drawing/2014/main" id="{FEE84A54-FC7C-F2FA-4167-9FB53F641AB7}"/>
              </a:ext>
              <a:ext uri="{C183D7F6-B498-43B3-948B-1728B52AA6E4}">
                <adec:decorative xmlns:adec="http://schemas.microsoft.com/office/drawing/2017/decorative" val="1"/>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4183762" y="3189479"/>
            <a:ext cx="1164093" cy="1164093"/>
          </a:xfrm>
          <a:prstGeom prst="rect">
            <a:avLst/>
          </a:prstGeom>
        </p:spPr>
      </p:pic>
      <p:sp>
        <p:nvSpPr>
          <p:cNvPr id="10" name="TextBox 9">
            <a:extLst>
              <a:ext uri="{FF2B5EF4-FFF2-40B4-BE49-F238E27FC236}">
                <a16:creationId xmlns:a16="http://schemas.microsoft.com/office/drawing/2014/main" id="{D8BCD977-B362-BC1D-07BF-35BD2BD53649}"/>
              </a:ext>
            </a:extLst>
          </p:cNvPr>
          <p:cNvSpPr txBox="1"/>
          <p:nvPr/>
        </p:nvSpPr>
        <p:spPr>
          <a:xfrm>
            <a:off x="3981468" y="3020202"/>
            <a:ext cx="1568680" cy="338554"/>
          </a:xfrm>
          <a:prstGeom prst="rect">
            <a:avLst/>
          </a:prstGeom>
          <a:noFill/>
        </p:spPr>
        <p:txBody>
          <a:bodyPr wrap="square" rtlCol="0">
            <a:spAutoFit/>
          </a:bodyPr>
          <a:lstStyle/>
          <a:p>
            <a:pPr algn="ctr"/>
            <a:r>
              <a:rPr lang="en-GB" sz="1600" dirty="0"/>
              <a:t>1a. Peer support</a:t>
            </a:r>
          </a:p>
        </p:txBody>
      </p:sp>
      <p:pic>
        <p:nvPicPr>
          <p:cNvPr id="12" name="Graphic 11">
            <a:extLst>
              <a:ext uri="{FF2B5EF4-FFF2-40B4-BE49-F238E27FC236}">
                <a16:creationId xmlns:a16="http://schemas.microsoft.com/office/drawing/2014/main" id="{5F8F93EC-C28A-2EBB-6DEF-13FCE93E8674}"/>
              </a:ext>
              <a:ext uri="{C183D7F6-B498-43B3-948B-1728B52AA6E4}">
                <adec:decorative xmlns:adec="http://schemas.microsoft.com/office/drawing/2017/decorative" val="1"/>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4110610" y="5341448"/>
            <a:ext cx="1164093" cy="1164093"/>
          </a:xfrm>
          <a:prstGeom prst="rect">
            <a:avLst/>
          </a:prstGeom>
        </p:spPr>
      </p:pic>
      <p:sp>
        <p:nvSpPr>
          <p:cNvPr id="13" name="TextBox 12">
            <a:extLst>
              <a:ext uri="{FF2B5EF4-FFF2-40B4-BE49-F238E27FC236}">
                <a16:creationId xmlns:a16="http://schemas.microsoft.com/office/drawing/2014/main" id="{8E06F71A-AD09-CC73-8765-3C330A674DBB}"/>
              </a:ext>
            </a:extLst>
          </p:cNvPr>
          <p:cNvSpPr txBox="1"/>
          <p:nvPr/>
        </p:nvSpPr>
        <p:spPr>
          <a:xfrm>
            <a:off x="4183762" y="4907941"/>
            <a:ext cx="1293235" cy="584775"/>
          </a:xfrm>
          <a:prstGeom prst="rect">
            <a:avLst/>
          </a:prstGeom>
          <a:noFill/>
        </p:spPr>
        <p:txBody>
          <a:bodyPr wrap="square" rtlCol="0">
            <a:spAutoFit/>
          </a:bodyPr>
          <a:lstStyle/>
          <a:p>
            <a:pPr algn="ctr"/>
            <a:r>
              <a:rPr lang="en-GB" sz="1600" dirty="0"/>
              <a:t>1b. Sharing information</a:t>
            </a:r>
          </a:p>
        </p:txBody>
      </p:sp>
      <p:pic>
        <p:nvPicPr>
          <p:cNvPr id="15" name="Graphic 14">
            <a:extLst>
              <a:ext uri="{FF2B5EF4-FFF2-40B4-BE49-F238E27FC236}">
                <a16:creationId xmlns:a16="http://schemas.microsoft.com/office/drawing/2014/main" id="{4E99F72D-4341-CC83-D456-CA7A9FFE57BF}"/>
              </a:ext>
              <a:ext uri="{C183D7F6-B498-43B3-948B-1728B52AA6E4}">
                <adec:decorative xmlns:adec="http://schemas.microsoft.com/office/drawing/2017/decorative" val="1"/>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5985052" y="4353572"/>
            <a:ext cx="1164093" cy="1164093"/>
          </a:xfrm>
          <a:prstGeom prst="rect">
            <a:avLst/>
          </a:prstGeom>
        </p:spPr>
      </p:pic>
      <p:sp>
        <p:nvSpPr>
          <p:cNvPr id="16" name="TextBox 15">
            <a:extLst>
              <a:ext uri="{FF2B5EF4-FFF2-40B4-BE49-F238E27FC236}">
                <a16:creationId xmlns:a16="http://schemas.microsoft.com/office/drawing/2014/main" id="{9C8C607A-7963-3A3C-F0C5-F914EE31B970}"/>
              </a:ext>
            </a:extLst>
          </p:cNvPr>
          <p:cNvSpPr txBox="1"/>
          <p:nvPr/>
        </p:nvSpPr>
        <p:spPr>
          <a:xfrm>
            <a:off x="5985052" y="3877858"/>
            <a:ext cx="1164093" cy="584775"/>
          </a:xfrm>
          <a:prstGeom prst="rect">
            <a:avLst/>
          </a:prstGeom>
          <a:noFill/>
        </p:spPr>
        <p:txBody>
          <a:bodyPr wrap="square" rtlCol="0">
            <a:spAutoFit/>
          </a:bodyPr>
          <a:lstStyle/>
          <a:p>
            <a:pPr algn="ctr"/>
            <a:r>
              <a:rPr lang="en-GB" sz="1600" dirty="0"/>
              <a:t>2. Sense of belonging</a:t>
            </a:r>
          </a:p>
        </p:txBody>
      </p:sp>
      <p:pic>
        <p:nvPicPr>
          <p:cNvPr id="18" name="Graphic 17">
            <a:extLst>
              <a:ext uri="{FF2B5EF4-FFF2-40B4-BE49-F238E27FC236}">
                <a16:creationId xmlns:a16="http://schemas.microsoft.com/office/drawing/2014/main" id="{5044DB03-9677-29B3-4E71-E4068849EB85}"/>
              </a:ext>
              <a:ext uri="{C183D7F6-B498-43B3-948B-1728B52AA6E4}">
                <adec:decorative xmlns:adec="http://schemas.microsoft.com/office/drawing/2017/decorative" val="1"/>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7812267" y="3298540"/>
            <a:ext cx="1164093" cy="1164093"/>
          </a:xfrm>
          <a:prstGeom prst="rect">
            <a:avLst/>
          </a:prstGeom>
        </p:spPr>
      </p:pic>
      <p:sp>
        <p:nvSpPr>
          <p:cNvPr id="19" name="TextBox 18">
            <a:extLst>
              <a:ext uri="{FF2B5EF4-FFF2-40B4-BE49-F238E27FC236}">
                <a16:creationId xmlns:a16="http://schemas.microsoft.com/office/drawing/2014/main" id="{81E1237F-D0FF-DA47-00A8-4EDA94B2C840}"/>
              </a:ext>
            </a:extLst>
          </p:cNvPr>
          <p:cNvSpPr txBox="1"/>
          <p:nvPr/>
        </p:nvSpPr>
        <p:spPr>
          <a:xfrm>
            <a:off x="7609973" y="3062296"/>
            <a:ext cx="1568680" cy="338554"/>
          </a:xfrm>
          <a:prstGeom prst="rect">
            <a:avLst/>
          </a:prstGeom>
          <a:noFill/>
        </p:spPr>
        <p:txBody>
          <a:bodyPr wrap="square" rtlCol="0">
            <a:spAutoFit/>
          </a:bodyPr>
          <a:lstStyle/>
          <a:p>
            <a:pPr algn="ctr"/>
            <a:r>
              <a:rPr lang="en-GB" sz="1600" dirty="0"/>
              <a:t>2a. Less isolated</a:t>
            </a:r>
          </a:p>
        </p:txBody>
      </p:sp>
      <p:pic>
        <p:nvPicPr>
          <p:cNvPr id="23" name="Graphic 22">
            <a:extLst>
              <a:ext uri="{FF2B5EF4-FFF2-40B4-BE49-F238E27FC236}">
                <a16:creationId xmlns:a16="http://schemas.microsoft.com/office/drawing/2014/main" id="{DEE6FFCF-1733-106B-200D-1C2F1313CEA0}"/>
              </a:ext>
              <a:ext uri="{C183D7F6-B498-43B3-948B-1728B52AA6E4}">
                <adec:decorative xmlns:adec="http://schemas.microsoft.com/office/drawing/2017/decorative" val="1"/>
              </a:ext>
            </a:extLst>
          </p:cNvPr>
          <p:cNvPicPr>
            <a:picLocks noChangeAspect="1"/>
          </p:cNvPicPr>
          <p:nvPr/>
        </p:nvPicPr>
        <p:blipFill>
          <a:blip r:embed="rId12">
            <a:extLst>
              <a:ext uri="{28A0092B-C50C-407E-A947-70E740481C1C}">
                <a14:useLocalDpi xmlns:a14="http://schemas.microsoft.com/office/drawing/2010/main" val="0"/>
              </a:ext>
              <a:ext uri="{96DAC541-7B7A-43D3-8B79-37D633B846F1}">
                <asvg:svgBlip xmlns:asvg="http://schemas.microsoft.com/office/drawing/2016/SVG/main" r:embed="rId13"/>
              </a:ext>
            </a:extLst>
          </a:blip>
          <a:stretch>
            <a:fillRect/>
          </a:stretch>
        </p:blipFill>
        <p:spPr>
          <a:xfrm>
            <a:off x="8017178" y="4765954"/>
            <a:ext cx="869226" cy="869226"/>
          </a:xfrm>
          <a:prstGeom prst="rect">
            <a:avLst/>
          </a:prstGeom>
        </p:spPr>
      </p:pic>
      <p:sp>
        <p:nvSpPr>
          <p:cNvPr id="24" name="TextBox 23">
            <a:extLst>
              <a:ext uri="{FF2B5EF4-FFF2-40B4-BE49-F238E27FC236}">
                <a16:creationId xmlns:a16="http://schemas.microsoft.com/office/drawing/2014/main" id="{943BD9BD-95FF-2906-9289-32A16A6C94D4}"/>
              </a:ext>
            </a:extLst>
          </p:cNvPr>
          <p:cNvSpPr txBox="1"/>
          <p:nvPr/>
        </p:nvSpPr>
        <p:spPr>
          <a:xfrm>
            <a:off x="7524832" y="5632842"/>
            <a:ext cx="1738961" cy="830997"/>
          </a:xfrm>
          <a:prstGeom prst="rect">
            <a:avLst/>
          </a:prstGeom>
          <a:noFill/>
        </p:spPr>
        <p:txBody>
          <a:bodyPr wrap="square" rtlCol="0">
            <a:spAutoFit/>
          </a:bodyPr>
          <a:lstStyle/>
          <a:p>
            <a:pPr algn="ctr"/>
            <a:r>
              <a:rPr lang="en-GB" sz="1600" dirty="0"/>
              <a:t>2b. More confident (personal and educational)</a:t>
            </a:r>
          </a:p>
        </p:txBody>
      </p:sp>
      <p:sp>
        <p:nvSpPr>
          <p:cNvPr id="25" name="TextBox 24">
            <a:extLst>
              <a:ext uri="{FF2B5EF4-FFF2-40B4-BE49-F238E27FC236}">
                <a16:creationId xmlns:a16="http://schemas.microsoft.com/office/drawing/2014/main" id="{180ED00E-7D30-EC91-D907-9057C1279D6C}"/>
              </a:ext>
            </a:extLst>
          </p:cNvPr>
          <p:cNvSpPr txBox="1"/>
          <p:nvPr/>
        </p:nvSpPr>
        <p:spPr>
          <a:xfrm>
            <a:off x="9387160" y="2467543"/>
            <a:ext cx="1738961" cy="830997"/>
          </a:xfrm>
          <a:prstGeom prst="rect">
            <a:avLst/>
          </a:prstGeom>
          <a:noFill/>
        </p:spPr>
        <p:txBody>
          <a:bodyPr wrap="square" rtlCol="0">
            <a:spAutoFit/>
          </a:bodyPr>
          <a:lstStyle/>
          <a:p>
            <a:pPr algn="ctr"/>
            <a:r>
              <a:rPr lang="en-GB" sz="1600" dirty="0"/>
              <a:t>3. Improved productivity and engagement</a:t>
            </a:r>
          </a:p>
        </p:txBody>
      </p:sp>
      <p:pic>
        <p:nvPicPr>
          <p:cNvPr id="27" name="Graphic 26">
            <a:extLst>
              <a:ext uri="{FF2B5EF4-FFF2-40B4-BE49-F238E27FC236}">
                <a16:creationId xmlns:a16="http://schemas.microsoft.com/office/drawing/2014/main" id="{86394F78-DD63-2CAF-C7A6-519E5EC974B1}"/>
              </a:ext>
              <a:ext uri="{C183D7F6-B498-43B3-948B-1728B52AA6E4}">
                <adec:decorative xmlns:adec="http://schemas.microsoft.com/office/drawing/2017/decorative" val="1"/>
              </a:ext>
            </a:extLst>
          </p:cNvPr>
          <p:cNvPicPr>
            <a:picLocks noChangeAspect="1"/>
          </p:cNvPicPr>
          <p:nvPr/>
        </p:nvPicPr>
        <p:blipFill>
          <a:blip r:embed="rId14">
            <a:extLst>
              <a:ext uri="{28A0092B-C50C-407E-A947-70E740481C1C}">
                <a14:useLocalDpi xmlns:a14="http://schemas.microsoft.com/office/drawing/2010/main" val="0"/>
              </a:ext>
              <a:ext uri="{96DAC541-7B7A-43D3-8B79-37D633B846F1}">
                <asvg:svgBlip xmlns:asvg="http://schemas.microsoft.com/office/drawing/2016/SVG/main" r:embed="rId15"/>
              </a:ext>
            </a:extLst>
          </a:blip>
          <a:stretch>
            <a:fillRect/>
          </a:stretch>
        </p:blipFill>
        <p:spPr>
          <a:xfrm>
            <a:off x="9799440" y="1560263"/>
            <a:ext cx="914400" cy="914400"/>
          </a:xfrm>
          <a:prstGeom prst="rect">
            <a:avLst/>
          </a:prstGeom>
        </p:spPr>
      </p:pic>
      <p:sp>
        <p:nvSpPr>
          <p:cNvPr id="28" name="TextBox 27">
            <a:extLst>
              <a:ext uri="{FF2B5EF4-FFF2-40B4-BE49-F238E27FC236}">
                <a16:creationId xmlns:a16="http://schemas.microsoft.com/office/drawing/2014/main" id="{53DD194C-768D-3C4C-B280-793A32032284}"/>
              </a:ext>
            </a:extLst>
          </p:cNvPr>
          <p:cNvSpPr txBox="1"/>
          <p:nvPr/>
        </p:nvSpPr>
        <p:spPr>
          <a:xfrm>
            <a:off x="9263793" y="3852481"/>
            <a:ext cx="1862327" cy="584775"/>
          </a:xfrm>
          <a:prstGeom prst="rect">
            <a:avLst/>
          </a:prstGeom>
          <a:noFill/>
        </p:spPr>
        <p:txBody>
          <a:bodyPr wrap="square" rtlCol="0">
            <a:spAutoFit/>
          </a:bodyPr>
          <a:lstStyle/>
          <a:p>
            <a:pPr algn="ctr"/>
            <a:r>
              <a:rPr lang="en-GB" sz="1600" dirty="0"/>
              <a:t>4. Improved emotional wellbeing</a:t>
            </a:r>
          </a:p>
        </p:txBody>
      </p:sp>
      <p:pic>
        <p:nvPicPr>
          <p:cNvPr id="30" name="Graphic 29">
            <a:extLst>
              <a:ext uri="{FF2B5EF4-FFF2-40B4-BE49-F238E27FC236}">
                <a16:creationId xmlns:a16="http://schemas.microsoft.com/office/drawing/2014/main" id="{2B880D26-2CD1-11DD-27AE-7B2FE5CB2E39}"/>
              </a:ext>
              <a:ext uri="{C183D7F6-B498-43B3-948B-1728B52AA6E4}">
                <adec:decorative xmlns:adec="http://schemas.microsoft.com/office/drawing/2017/decorative" val="1"/>
              </a:ext>
            </a:extLst>
          </p:cNvPr>
          <p:cNvPicPr>
            <a:picLocks noChangeAspect="1"/>
          </p:cNvPicPr>
          <p:nvPr/>
        </p:nvPicPr>
        <p:blipFill>
          <a:blip r:embed="rId16">
            <a:extLst>
              <a:ext uri="{28A0092B-C50C-407E-A947-70E740481C1C}">
                <a14:useLocalDpi xmlns:a14="http://schemas.microsoft.com/office/drawing/2010/main" val="0"/>
              </a:ext>
              <a:ext uri="{96DAC541-7B7A-43D3-8B79-37D633B846F1}">
                <asvg:svgBlip xmlns:asvg="http://schemas.microsoft.com/office/drawing/2016/SVG/main" r:embed="rId17"/>
              </a:ext>
            </a:extLst>
          </a:blip>
          <a:stretch>
            <a:fillRect/>
          </a:stretch>
        </p:blipFill>
        <p:spPr>
          <a:xfrm>
            <a:off x="9779375" y="4415836"/>
            <a:ext cx="914400" cy="914400"/>
          </a:xfrm>
          <a:prstGeom prst="rect">
            <a:avLst/>
          </a:prstGeom>
        </p:spPr>
      </p:pic>
    </p:spTree>
    <p:extLst>
      <p:ext uri="{BB962C8B-B14F-4D97-AF65-F5344CB8AC3E}">
        <p14:creationId xmlns:p14="http://schemas.microsoft.com/office/powerpoint/2010/main" val="30877841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EF712C-EA68-E12D-8EB5-007E48B6B474}"/>
              </a:ext>
            </a:extLst>
          </p:cNvPr>
          <p:cNvSpPr>
            <a:spLocks noGrp="1"/>
          </p:cNvSpPr>
          <p:nvPr>
            <p:ph type="title"/>
          </p:nvPr>
        </p:nvSpPr>
        <p:spPr/>
        <p:txBody>
          <a:bodyPr/>
          <a:lstStyle/>
          <a:p>
            <a:r>
              <a:rPr lang="en-GB" dirty="0"/>
              <a:t>Reflection time: The benefit of digital circles</a:t>
            </a:r>
          </a:p>
        </p:txBody>
      </p:sp>
      <p:sp>
        <p:nvSpPr>
          <p:cNvPr id="3" name="Text Placeholder 2">
            <a:extLst>
              <a:ext uri="{FF2B5EF4-FFF2-40B4-BE49-F238E27FC236}">
                <a16:creationId xmlns:a16="http://schemas.microsoft.com/office/drawing/2014/main" id="{95AE9A9F-72FD-542A-01F1-6CBF1DD59145}"/>
              </a:ext>
            </a:extLst>
          </p:cNvPr>
          <p:cNvSpPr>
            <a:spLocks noGrp="1"/>
          </p:cNvSpPr>
          <p:nvPr>
            <p:ph type="body" sz="quarter" idx="10"/>
          </p:nvPr>
        </p:nvSpPr>
        <p:spPr>
          <a:xfrm>
            <a:off x="0" y="839821"/>
            <a:ext cx="9680479" cy="586848"/>
          </a:xfrm>
        </p:spPr>
        <p:txBody>
          <a:bodyPr/>
          <a:lstStyle/>
          <a:p>
            <a:r>
              <a:rPr lang="en-GB" dirty="0"/>
              <a:t>Use this resource to promote and start a discussion around how the potential benefits of digital circles may apply to, or impact, your own digital circle. You should end up with a list of potential benefits, that can be adapted to your digital circles' objectives and aims.</a:t>
            </a:r>
          </a:p>
        </p:txBody>
      </p:sp>
      <p:sp>
        <p:nvSpPr>
          <p:cNvPr id="8" name="Text Placeholder 7">
            <a:extLst>
              <a:ext uri="{FF2B5EF4-FFF2-40B4-BE49-F238E27FC236}">
                <a16:creationId xmlns:a16="http://schemas.microsoft.com/office/drawing/2014/main" id="{F7FC6BFD-A2E0-4B3D-B090-D9F4B7F06FF8}"/>
              </a:ext>
            </a:extLst>
          </p:cNvPr>
          <p:cNvSpPr>
            <a:spLocks noGrp="1"/>
          </p:cNvSpPr>
          <p:nvPr>
            <p:ph type="body" sz="quarter" idx="11"/>
          </p:nvPr>
        </p:nvSpPr>
        <p:spPr>
          <a:xfrm>
            <a:off x="0" y="1560262"/>
            <a:ext cx="8698346" cy="721463"/>
          </a:xfrm>
        </p:spPr>
        <p:txBody>
          <a:bodyPr/>
          <a:lstStyle/>
          <a:p>
            <a:r>
              <a:rPr lang="en-GB" sz="1600" b="1" dirty="0"/>
              <a:t>How to use</a:t>
            </a:r>
            <a:r>
              <a:rPr lang="en-GB" sz="1600" dirty="0"/>
              <a:t>: Write a benefit in the first hexagon. For each hexagonal side that touches, add a supplementary benefit to the first benefit you wrote down. </a:t>
            </a:r>
          </a:p>
        </p:txBody>
      </p:sp>
    </p:spTree>
    <p:extLst>
      <p:ext uri="{BB962C8B-B14F-4D97-AF65-F5344CB8AC3E}">
        <p14:creationId xmlns:p14="http://schemas.microsoft.com/office/powerpoint/2010/main" val="39342353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160492-7D47-A53F-A061-E9D417571DE0}"/>
              </a:ext>
            </a:extLst>
          </p:cNvPr>
          <p:cNvSpPr>
            <a:spLocks noGrp="1"/>
          </p:cNvSpPr>
          <p:nvPr>
            <p:ph type="title"/>
          </p:nvPr>
        </p:nvSpPr>
        <p:spPr>
          <a:xfrm>
            <a:off x="90055" y="13500"/>
            <a:ext cx="10484393" cy="692728"/>
          </a:xfrm>
        </p:spPr>
        <p:txBody>
          <a:bodyPr>
            <a:noAutofit/>
          </a:bodyPr>
          <a:lstStyle/>
          <a:p>
            <a:r>
              <a:rPr lang="en-GB" sz="3200" dirty="0"/>
              <a:t>Reflection time: The benefit of digital circles – linear version </a:t>
            </a:r>
          </a:p>
        </p:txBody>
      </p:sp>
      <p:sp>
        <p:nvSpPr>
          <p:cNvPr id="3" name="Text Placeholder 2">
            <a:extLst>
              <a:ext uri="{FF2B5EF4-FFF2-40B4-BE49-F238E27FC236}">
                <a16:creationId xmlns:a16="http://schemas.microsoft.com/office/drawing/2014/main" id="{2D5DEC58-535F-5182-C216-ED3D67738A8F}"/>
              </a:ext>
            </a:extLst>
          </p:cNvPr>
          <p:cNvSpPr>
            <a:spLocks noGrp="1"/>
          </p:cNvSpPr>
          <p:nvPr>
            <p:ph type="body" sz="quarter" idx="10"/>
          </p:nvPr>
        </p:nvSpPr>
        <p:spPr/>
        <p:txBody>
          <a:bodyPr/>
          <a:lstStyle/>
          <a:p>
            <a:r>
              <a:rPr lang="en-GB" dirty="0"/>
              <a:t>Use this resource to promote and start a discussion around how the potential benefits of digital circles may apply to or impact your own digital circle.</a:t>
            </a:r>
          </a:p>
        </p:txBody>
      </p:sp>
      <p:sp>
        <p:nvSpPr>
          <p:cNvPr id="4" name="Text Placeholder 3">
            <a:extLst>
              <a:ext uri="{FF2B5EF4-FFF2-40B4-BE49-F238E27FC236}">
                <a16:creationId xmlns:a16="http://schemas.microsoft.com/office/drawing/2014/main" id="{CC9FCE7C-140C-6AFD-C73F-01241A3770ED}"/>
              </a:ext>
            </a:extLst>
          </p:cNvPr>
          <p:cNvSpPr>
            <a:spLocks noGrp="1"/>
          </p:cNvSpPr>
          <p:nvPr>
            <p:ph type="body" sz="quarter" idx="11"/>
          </p:nvPr>
        </p:nvSpPr>
        <p:spPr/>
        <p:txBody>
          <a:bodyPr/>
          <a:lstStyle/>
          <a:p>
            <a:r>
              <a:rPr lang="en-GB" dirty="0"/>
              <a:t>Write a bullet point list of all the benefits, and any supplementary benefits, that your digital circle could provide. You should end up with a list of potential benefits, that can be adapted to your digital circles' objectives and aims.</a:t>
            </a:r>
          </a:p>
        </p:txBody>
      </p:sp>
    </p:spTree>
    <p:extLst>
      <p:ext uri="{BB962C8B-B14F-4D97-AF65-F5344CB8AC3E}">
        <p14:creationId xmlns:p14="http://schemas.microsoft.com/office/powerpoint/2010/main" val="32466012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510B87-AF9D-B65E-6052-6C34D3FA8919}"/>
              </a:ext>
            </a:extLst>
          </p:cNvPr>
          <p:cNvSpPr>
            <a:spLocks noGrp="1"/>
          </p:cNvSpPr>
          <p:nvPr>
            <p:ph type="title"/>
          </p:nvPr>
        </p:nvSpPr>
        <p:spPr>
          <a:xfrm>
            <a:off x="90055" y="13500"/>
            <a:ext cx="8783357" cy="692728"/>
          </a:xfrm>
        </p:spPr>
        <p:txBody>
          <a:bodyPr>
            <a:normAutofit fontScale="90000"/>
          </a:bodyPr>
          <a:lstStyle/>
          <a:p>
            <a:r>
              <a:rPr lang="en-GB" sz="4000" dirty="0"/>
              <a:t>Reflection time: The benefit of digital </a:t>
            </a:r>
            <a:r>
              <a:rPr lang="en-GB" sz="4000"/>
              <a:t>circles </a:t>
            </a:r>
            <a:endParaRPr lang="en-GB" dirty="0"/>
          </a:p>
        </p:txBody>
      </p:sp>
      <p:sp>
        <p:nvSpPr>
          <p:cNvPr id="9" name="Text Placeholder 8">
            <a:extLst>
              <a:ext uri="{FF2B5EF4-FFF2-40B4-BE49-F238E27FC236}">
                <a16:creationId xmlns:a16="http://schemas.microsoft.com/office/drawing/2014/main" id="{0095CE16-ECAA-81AD-1F94-B2E9275E4EDB}"/>
              </a:ext>
            </a:extLst>
          </p:cNvPr>
          <p:cNvSpPr>
            <a:spLocks noGrp="1"/>
          </p:cNvSpPr>
          <p:nvPr>
            <p:ph type="body" sz="quarter" idx="16"/>
          </p:nvPr>
        </p:nvSpPr>
        <p:spPr/>
        <p:txBody>
          <a:bodyPr/>
          <a:lstStyle/>
          <a:p>
            <a:r>
              <a:rPr lang="en-GB" dirty="0"/>
              <a:t>Use this resource to promote and start a discussion around how the potential benefits of digital circles may apply to or impact your own digital circle. Below are a set of prompt questions to encourage deep and explorative thought into the how, what and why's relating to your digital circle and its proposed benefits:</a:t>
            </a:r>
          </a:p>
        </p:txBody>
      </p:sp>
      <p:sp>
        <p:nvSpPr>
          <p:cNvPr id="3" name="Text Placeholder 2">
            <a:extLst>
              <a:ext uri="{FF2B5EF4-FFF2-40B4-BE49-F238E27FC236}">
                <a16:creationId xmlns:a16="http://schemas.microsoft.com/office/drawing/2014/main" id="{EE4CD495-C035-B425-253E-6E2B24CE608B}"/>
              </a:ext>
            </a:extLst>
          </p:cNvPr>
          <p:cNvSpPr>
            <a:spLocks noGrp="1"/>
          </p:cNvSpPr>
          <p:nvPr>
            <p:ph type="body" sz="quarter" idx="10"/>
          </p:nvPr>
        </p:nvSpPr>
        <p:spPr/>
        <p:txBody>
          <a:bodyPr/>
          <a:lstStyle/>
          <a:p>
            <a:r>
              <a:rPr lang="en-GB" sz="2200" dirty="0"/>
              <a:t>How do these benefits align with the purpose and aims of your digital circle?</a:t>
            </a:r>
          </a:p>
        </p:txBody>
      </p:sp>
      <p:sp>
        <p:nvSpPr>
          <p:cNvPr id="8" name="Text Placeholder 7">
            <a:extLst>
              <a:ext uri="{FF2B5EF4-FFF2-40B4-BE49-F238E27FC236}">
                <a16:creationId xmlns:a16="http://schemas.microsoft.com/office/drawing/2014/main" id="{94F4A4BD-8CE1-7E5A-CB7D-10101D255074}"/>
              </a:ext>
            </a:extLst>
          </p:cNvPr>
          <p:cNvSpPr>
            <a:spLocks noGrp="1"/>
          </p:cNvSpPr>
          <p:nvPr>
            <p:ph type="body" sz="quarter" idx="15"/>
          </p:nvPr>
        </p:nvSpPr>
        <p:spPr/>
        <p:txBody>
          <a:bodyPr/>
          <a:lstStyle/>
          <a:p>
            <a:r>
              <a:rPr lang="en-GB" sz="2200" dirty="0"/>
              <a:t>How do these benefits align with your digital circle's target audience's needs?</a:t>
            </a:r>
          </a:p>
        </p:txBody>
      </p:sp>
      <p:sp>
        <p:nvSpPr>
          <p:cNvPr id="4" name="Text Placeholder 3">
            <a:extLst>
              <a:ext uri="{FF2B5EF4-FFF2-40B4-BE49-F238E27FC236}">
                <a16:creationId xmlns:a16="http://schemas.microsoft.com/office/drawing/2014/main" id="{6E065F50-8729-EBC9-2D28-AF168DFBA3D7}"/>
              </a:ext>
            </a:extLst>
          </p:cNvPr>
          <p:cNvSpPr>
            <a:spLocks noGrp="1"/>
          </p:cNvSpPr>
          <p:nvPr>
            <p:ph type="body" sz="quarter" idx="11"/>
          </p:nvPr>
        </p:nvSpPr>
        <p:spPr>
          <a:xfrm>
            <a:off x="1644429" y="3427133"/>
            <a:ext cx="9113621" cy="494147"/>
          </a:xfrm>
        </p:spPr>
        <p:txBody>
          <a:bodyPr/>
          <a:lstStyle/>
          <a:p>
            <a:r>
              <a:rPr lang="en-GB" sz="2200" dirty="0"/>
              <a:t>Why  are  these  benefits  important  and  are  there  any  others  that  may  be relevant once the digital circle is established?</a:t>
            </a:r>
          </a:p>
        </p:txBody>
      </p:sp>
      <p:sp>
        <p:nvSpPr>
          <p:cNvPr id="5" name="Text Placeholder 4">
            <a:extLst>
              <a:ext uri="{FF2B5EF4-FFF2-40B4-BE49-F238E27FC236}">
                <a16:creationId xmlns:a16="http://schemas.microsoft.com/office/drawing/2014/main" id="{985E56AE-9DFC-9047-65EF-0A9504DC7275}"/>
              </a:ext>
            </a:extLst>
          </p:cNvPr>
          <p:cNvSpPr>
            <a:spLocks noGrp="1"/>
          </p:cNvSpPr>
          <p:nvPr>
            <p:ph type="body" sz="quarter" idx="12"/>
          </p:nvPr>
        </p:nvSpPr>
        <p:spPr>
          <a:xfrm>
            <a:off x="1644429" y="4295263"/>
            <a:ext cx="9113621" cy="494147"/>
          </a:xfrm>
        </p:spPr>
        <p:txBody>
          <a:bodyPr/>
          <a:lstStyle/>
          <a:p>
            <a:r>
              <a:rPr lang="en-GB" sz="2200" dirty="0"/>
              <a:t>What actions can you take to create a digital environment that enables these benefits?</a:t>
            </a:r>
          </a:p>
        </p:txBody>
      </p:sp>
      <p:sp>
        <p:nvSpPr>
          <p:cNvPr id="6" name="Text Placeholder 5">
            <a:extLst>
              <a:ext uri="{FF2B5EF4-FFF2-40B4-BE49-F238E27FC236}">
                <a16:creationId xmlns:a16="http://schemas.microsoft.com/office/drawing/2014/main" id="{8528D835-998A-1EA8-0630-2F52BF33135A}"/>
              </a:ext>
            </a:extLst>
          </p:cNvPr>
          <p:cNvSpPr>
            <a:spLocks noGrp="1"/>
          </p:cNvSpPr>
          <p:nvPr>
            <p:ph type="body" sz="quarter" idx="13"/>
          </p:nvPr>
        </p:nvSpPr>
        <p:spPr/>
        <p:txBody>
          <a:bodyPr/>
          <a:lstStyle/>
          <a:p>
            <a:r>
              <a:rPr lang="en-GB" sz="2200" dirty="0"/>
              <a:t>How will you maintain these benefits as the digital circle progresses?</a:t>
            </a:r>
          </a:p>
        </p:txBody>
      </p:sp>
      <p:sp>
        <p:nvSpPr>
          <p:cNvPr id="7" name="Text Placeholder 6">
            <a:extLst>
              <a:ext uri="{FF2B5EF4-FFF2-40B4-BE49-F238E27FC236}">
                <a16:creationId xmlns:a16="http://schemas.microsoft.com/office/drawing/2014/main" id="{66A81033-A9A5-E51D-DB1E-87FDD5B63652}"/>
              </a:ext>
            </a:extLst>
          </p:cNvPr>
          <p:cNvSpPr>
            <a:spLocks noGrp="1"/>
          </p:cNvSpPr>
          <p:nvPr>
            <p:ph type="body" sz="quarter" idx="14"/>
          </p:nvPr>
        </p:nvSpPr>
        <p:spPr/>
        <p:txBody>
          <a:bodyPr/>
          <a:lstStyle/>
          <a:p>
            <a:r>
              <a:rPr lang="en-GB" sz="2200" dirty="0"/>
              <a:t>How will you measure whether these benefits are being achieved?</a:t>
            </a:r>
          </a:p>
        </p:txBody>
      </p:sp>
    </p:spTree>
    <p:extLst>
      <p:ext uri="{BB962C8B-B14F-4D97-AF65-F5344CB8AC3E}">
        <p14:creationId xmlns:p14="http://schemas.microsoft.com/office/powerpoint/2010/main" val="288197459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w Cen MT">
      <a:majorFont>
        <a:latin typeface="Tw Cen MT" panose="020B0602020104020603"/>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hexagon template" id="{2F463DBD-AE7D-4DCC-8E03-DA430F3F27BE}" vid="{8FBEBF74-7687-4A25-9381-D20DE46A5A4C}"/>
    </a:ext>
  </a:extLst>
</a:theme>
</file>

<file path=ppt/theme/theme2.xml><?xml version="1.0" encoding="utf-8"?>
<a:theme xmlns:a="http://schemas.openxmlformats.org/drawingml/2006/main" name="Single heading">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w Cen MT">
      <a:majorFont>
        <a:latin typeface="Tw Cen MT" panose="020B0602020104020603"/>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hexagon template" id="{2F463DBD-AE7D-4DCC-8E03-DA430F3F27BE}" vid="{B0996AA8-896D-4168-BA3B-4F1B9D9E4A34}"/>
    </a:ext>
  </a:extLst>
</a:theme>
</file>

<file path=ppt/theme/theme3.xml><?xml version="1.0" encoding="utf-8"?>
<a:theme xmlns:a="http://schemas.openxmlformats.org/drawingml/2006/main" name="single top logo">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w Cen MT">
      <a:majorFont>
        <a:latin typeface="Tw Cen MT" panose="020B0602020104020603"/>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hexagon template" id="{2F463DBD-AE7D-4DCC-8E03-DA430F3F27BE}" vid="{F481EA64-DF18-447F-BBE2-CCE794D492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mso-contentType ?>
<SharedContentType xmlns="Microsoft.SharePoint.Taxonomy.ContentTypeSync" SourceId="79c6cfb5-50bc-4fca-81ee-f60fcea9a646" ContentTypeId="0x0101" PreviousValue="false"/>
</file>

<file path=customXml/item3.xml><?xml version="1.0" encoding="utf-8"?>
<ct:contentTypeSchema xmlns:ct="http://schemas.microsoft.com/office/2006/metadata/contentType" xmlns:ma="http://schemas.microsoft.com/office/2006/metadata/properties/metaAttributes" ct:_="" ma:_="" ma:contentTypeName="Document" ma:contentTypeID="0x010100C8A9A2E717C9CC4784414202A9D5D09A" ma:contentTypeVersion="18" ma:contentTypeDescription="Create a new document." ma:contentTypeScope="" ma:versionID="3211dc4d4ca7e22985052edd0a359893">
  <xsd:schema xmlns:xsd="http://www.w3.org/2001/XMLSchema" xmlns:xs="http://www.w3.org/2001/XMLSchema" xmlns:p="http://schemas.microsoft.com/office/2006/metadata/properties" xmlns:ns2="2aa3e00d-6bc3-4476-8348-cd8a3c72d898" xmlns:ns3="82bc6b34-96d8-4adc-8076-52ac55823c07" xmlns:ns4="7c455f33-77d2-4545-9ec6-8ece34099d2f" targetNamespace="http://schemas.microsoft.com/office/2006/metadata/properties" ma:root="true" ma:fieldsID="a4a28171698b1116928a0fb9a8079f66" ns2:_="" ns3:_="" ns4:_="">
    <xsd:import namespace="2aa3e00d-6bc3-4476-8348-cd8a3c72d898"/>
    <xsd:import namespace="82bc6b34-96d8-4adc-8076-52ac55823c07"/>
    <xsd:import namespace="7c455f33-77d2-4545-9ec6-8ece34099d2f"/>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Location" minOccurs="0"/>
                <xsd:element ref="ns2:MediaServiceOCR" minOccurs="0"/>
                <xsd:element ref="ns2:MediaServiceGenerationTime" minOccurs="0"/>
                <xsd:element ref="ns2:MediaServiceEventHashCode" minOccurs="0"/>
                <xsd:element ref="ns2:MediaServiceAutoKeyPoints" minOccurs="0"/>
                <xsd:element ref="ns2:MediaServiceKeyPoints" minOccurs="0"/>
                <xsd:element ref="ns3:SharedWithUsers" minOccurs="0"/>
                <xsd:element ref="ns3:SharedWithDetails" minOccurs="0"/>
                <xsd:element ref="ns2:MediaLengthInSeconds" minOccurs="0"/>
                <xsd:element ref="ns2:lcf76f155ced4ddcb4097134ff3c332f" minOccurs="0"/>
                <xsd:element ref="ns4: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aa3e00d-6bc3-4476-8348-cd8a3c72d89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MediaServiceAutoTags" ma:internalName="MediaServiceAutoTags" ma:readOnly="true">
      <xsd:simpleType>
        <xsd:restriction base="dms:Text"/>
      </xsd:simpleType>
    </xsd:element>
    <xsd:element name="MediaServiceLocation" ma:index="12" nillable="true" ma:displayName="MediaServiceLocation" ma:internalName="MediaServiceLocation"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79c6cfb5-50bc-4fca-81ee-f60fcea9a646"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82bc6b34-96d8-4adc-8076-52ac55823c07"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7c455f33-77d2-4545-9ec6-8ece34099d2f" elementFormDefault="qualified">
    <xsd:import namespace="http://schemas.microsoft.com/office/2006/documentManagement/types"/>
    <xsd:import namespace="http://schemas.microsoft.com/office/infopath/2007/PartnerControls"/>
    <xsd:element name="TaxCatchAll" ma:index="23" nillable="true" ma:displayName="Taxonomy Catch All Column" ma:hidden="true" ma:list="{62e0897d-186b-48bf-b82d-f617f4e5041c}" ma:internalName="TaxCatchAll" ma:showField="CatchAllData" ma:web="82bc6b34-96d8-4adc-8076-52ac55823c07">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p:properties xmlns:p="http://schemas.microsoft.com/office/2006/metadata/properties" xmlns:xsi="http://www.w3.org/2001/XMLSchema-instance" xmlns:pc="http://schemas.microsoft.com/office/infopath/2007/PartnerControls">
  <documentManagement>
    <lcf76f155ced4ddcb4097134ff3c332f xmlns="2aa3e00d-6bc3-4476-8348-cd8a3c72d898">
      <Terms xmlns="http://schemas.microsoft.com/office/infopath/2007/PartnerControls"/>
    </lcf76f155ced4ddcb4097134ff3c332f>
    <TaxCatchAll xmlns="7c455f33-77d2-4545-9ec6-8ece34099d2f" xsi:nil="true"/>
  </documentManagement>
</p:properties>
</file>

<file path=customXml/itemProps1.xml><?xml version="1.0" encoding="utf-8"?>
<ds:datastoreItem xmlns:ds="http://schemas.openxmlformats.org/officeDocument/2006/customXml" ds:itemID="{C796FDD6-78C5-47FD-AB24-C9709229D0F9}">
  <ds:schemaRefs>
    <ds:schemaRef ds:uri="http://schemas.microsoft.com/sharepoint/v3/contenttype/forms"/>
  </ds:schemaRefs>
</ds:datastoreItem>
</file>

<file path=customXml/itemProps2.xml><?xml version="1.0" encoding="utf-8"?>
<ds:datastoreItem xmlns:ds="http://schemas.openxmlformats.org/officeDocument/2006/customXml" ds:itemID="{CF7D8E62-5EB7-43FB-AD01-BD514C2C7B09}">
  <ds:schemaRefs>
    <ds:schemaRef ds:uri="Microsoft.SharePoint.Taxonomy.ContentTypeSync"/>
  </ds:schemaRefs>
</ds:datastoreItem>
</file>

<file path=customXml/itemProps3.xml><?xml version="1.0" encoding="utf-8"?>
<ds:datastoreItem xmlns:ds="http://schemas.openxmlformats.org/officeDocument/2006/customXml" ds:itemID="{4123A757-4895-4E08-9F98-FAC93463EEC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aa3e00d-6bc3-4476-8348-cd8a3c72d898"/>
    <ds:schemaRef ds:uri="82bc6b34-96d8-4adc-8076-52ac55823c07"/>
    <ds:schemaRef ds:uri="7c455f33-77d2-4545-9ec6-8ece34099d2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4.xml><?xml version="1.0" encoding="utf-8"?>
<ds:datastoreItem xmlns:ds="http://schemas.openxmlformats.org/officeDocument/2006/customXml" ds:itemID="{4615F0E3-11B7-4C21-9AFA-35131BB70EB7}">
  <ds:schemaRefs>
    <ds:schemaRef ds:uri="http://schemas.microsoft.com/office/2006/metadata/properties"/>
    <ds:schemaRef ds:uri="http://schemas.microsoft.com/office/infopath/2007/PartnerControls"/>
    <ds:schemaRef ds:uri="2aa3e00d-6bc3-4476-8348-cd8a3c72d898"/>
    <ds:schemaRef ds:uri="7c455f33-77d2-4545-9ec6-8ece34099d2f"/>
  </ds:schemaRefs>
</ds:datastoreItem>
</file>

<file path=docMetadata/LabelInfo.xml><?xml version="1.0" encoding="utf-8"?>
<clbl:labelList xmlns:clbl="http://schemas.microsoft.com/office/2020/mipLabelMetadata">
  <clbl:label id="{48f9394d-8a14-4d27-82a6-f35f12361205}" enabled="0" method="" siteId="{48f9394d-8a14-4d27-82a6-f35f12361205}" removed="1"/>
</clbl:labelList>
</file>

<file path=docProps/app.xml><?xml version="1.0" encoding="utf-8"?>
<Properties xmlns="http://schemas.openxmlformats.org/officeDocument/2006/extended-properties" xmlns:vt="http://schemas.openxmlformats.org/officeDocument/2006/docPropsVTypes">
  <Template/>
  <TotalTime>381</TotalTime>
  <Words>499</Words>
  <Application>Microsoft Office PowerPoint</Application>
  <PresentationFormat>Widescreen</PresentationFormat>
  <Paragraphs>25</Paragraphs>
  <Slides>4</Slides>
  <Notes>0</Notes>
  <HiddenSlides>0</HiddenSlides>
  <MMClips>0</MMClips>
  <ScaleCrop>false</ScaleCrop>
  <HeadingPairs>
    <vt:vector size="6" baseType="variant">
      <vt:variant>
        <vt:lpstr>Fonts Used</vt:lpstr>
      </vt:variant>
      <vt:variant>
        <vt:i4>3</vt:i4>
      </vt:variant>
      <vt:variant>
        <vt:lpstr>Theme</vt:lpstr>
      </vt:variant>
      <vt:variant>
        <vt:i4>3</vt:i4>
      </vt:variant>
      <vt:variant>
        <vt:lpstr>Slide Titles</vt:lpstr>
      </vt:variant>
      <vt:variant>
        <vt:i4>4</vt:i4>
      </vt:variant>
    </vt:vector>
  </HeadingPairs>
  <TitlesOfParts>
    <vt:vector size="10" baseType="lpstr">
      <vt:lpstr>Arial</vt:lpstr>
      <vt:lpstr>Calibri</vt:lpstr>
      <vt:lpstr>Tw Cen MT</vt:lpstr>
      <vt:lpstr>Office Theme</vt:lpstr>
      <vt:lpstr>Single heading</vt:lpstr>
      <vt:lpstr>single top logo</vt:lpstr>
      <vt:lpstr>Reflection time: The benefits of digital circles – Worked example</vt:lpstr>
      <vt:lpstr>Reflection time: The benefit of digital circles</vt:lpstr>
      <vt:lpstr>Reflection time: The benefit of digital circles – linear version </vt:lpstr>
      <vt:lpstr>Reflection time: The benefit of digital circles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Alison Urquhart</dc:creator>
  <cp:lastModifiedBy>Sophie Jones-Tinsley</cp:lastModifiedBy>
  <cp:revision>14</cp:revision>
  <dcterms:created xsi:type="dcterms:W3CDTF">2022-06-28T13:04:59Z</dcterms:created>
  <dcterms:modified xsi:type="dcterms:W3CDTF">2022-07-25T11:01:13Z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0x010100C8A9A2E717C9CC4784414202A9D5D09A</vt:lpwstr>
  </property>
</Properties>
</file>