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52" r:id="rId6"/>
    <p:sldMasterId id="2147483657" r:id="rId7"/>
  </p:sldMasterIdLst>
  <p:handoutMasterIdLst>
    <p:handoutMasterId r:id="rId12"/>
  </p:handoutMasterIdLst>
  <p:sldIdLst>
    <p:sldId id="258" r:id="rId8"/>
    <p:sldId id="257" r:id="rId9"/>
    <p:sldId id="259"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24B9B"/>
    <a:srgbClr val="54468C"/>
    <a:srgbClr val="A8A8DB"/>
    <a:srgbClr val="798A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4604" autoAdjust="0"/>
  </p:normalViewPr>
  <p:slideViewPr>
    <p:cSldViewPr snapToGrid="0">
      <p:cViewPr varScale="1">
        <p:scale>
          <a:sx n="68" d="100"/>
          <a:sy n="68" d="100"/>
        </p:scale>
        <p:origin x="798"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3.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Jones-Tinsley" userId="d41b049e-88c0-4336-8165-22d04165082d" providerId="ADAL" clId="{94F9038B-306D-4F6E-89CF-CC169C0F70BF}"/>
    <pc:docChg chg="undo custSel modSld">
      <pc:chgData name="Sophie Jones-Tinsley" userId="d41b049e-88c0-4336-8165-22d04165082d" providerId="ADAL" clId="{94F9038B-306D-4F6E-89CF-CC169C0F70BF}" dt="2022-07-25T11:01:10.905" v="1213" actId="20577"/>
      <pc:docMkLst>
        <pc:docMk/>
      </pc:docMkLst>
      <pc:sldChg chg="addSp delSp modSp mod">
        <pc:chgData name="Sophie Jones-Tinsley" userId="d41b049e-88c0-4336-8165-22d04165082d" providerId="ADAL" clId="{94F9038B-306D-4F6E-89CF-CC169C0F70BF}" dt="2022-07-14T10:27:05.760" v="1107" actId="403"/>
        <pc:sldMkLst>
          <pc:docMk/>
          <pc:sldMk cId="3934235396" sldId="257"/>
        </pc:sldMkLst>
        <pc:spChg chg="mod">
          <ac:chgData name="Sophie Jones-Tinsley" userId="d41b049e-88c0-4336-8165-22d04165082d" providerId="ADAL" clId="{94F9038B-306D-4F6E-89CF-CC169C0F70BF}" dt="2022-07-11T11:27:42.600" v="50" actId="1076"/>
          <ac:spMkLst>
            <pc:docMk/>
            <pc:sldMk cId="3934235396" sldId="257"/>
            <ac:spMk id="3" creationId="{95AE9A9F-72FD-542A-01F1-6CBF1DD59145}"/>
          </ac:spMkLst>
        </pc:spChg>
        <pc:spChg chg="add del mod">
          <ac:chgData name="Sophie Jones-Tinsley" userId="d41b049e-88c0-4336-8165-22d04165082d" providerId="ADAL" clId="{94F9038B-306D-4F6E-89CF-CC169C0F70BF}" dt="2022-07-11T11:32:37.642" v="849" actId="478"/>
          <ac:spMkLst>
            <pc:docMk/>
            <pc:sldMk cId="3934235396" sldId="257"/>
            <ac:spMk id="4" creationId="{8B563B0D-8B51-F968-E314-7B5CAF29C396}"/>
          </ac:spMkLst>
        </pc:spChg>
        <pc:spChg chg="add del mod">
          <ac:chgData name="Sophie Jones-Tinsley" userId="d41b049e-88c0-4336-8165-22d04165082d" providerId="ADAL" clId="{94F9038B-306D-4F6E-89CF-CC169C0F70BF}" dt="2022-07-11T11:32:34.475" v="847" actId="478"/>
          <ac:spMkLst>
            <pc:docMk/>
            <pc:sldMk cId="3934235396" sldId="257"/>
            <ac:spMk id="6" creationId="{0DB6A671-DD9C-518D-AF9A-6A4E7A37E67A}"/>
          </ac:spMkLst>
        </pc:spChg>
        <pc:spChg chg="add mod">
          <ac:chgData name="Sophie Jones-Tinsley" userId="d41b049e-88c0-4336-8165-22d04165082d" providerId="ADAL" clId="{94F9038B-306D-4F6E-89CF-CC169C0F70BF}" dt="2022-07-14T10:27:05.760" v="1107" actId="403"/>
          <ac:spMkLst>
            <pc:docMk/>
            <pc:sldMk cId="3934235396" sldId="257"/>
            <ac:spMk id="8" creationId="{F7FC6BFD-A2E0-4B3D-B090-D9F4B7F06FF8}"/>
          </ac:spMkLst>
        </pc:spChg>
      </pc:sldChg>
      <pc:sldChg chg="modSp mod">
        <pc:chgData name="Sophie Jones-Tinsley" userId="d41b049e-88c0-4336-8165-22d04165082d" providerId="ADAL" clId="{94F9038B-306D-4F6E-89CF-CC169C0F70BF}" dt="2022-07-25T11:01:10.905" v="1213" actId="20577"/>
        <pc:sldMkLst>
          <pc:docMk/>
          <pc:sldMk cId="3087784188" sldId="258"/>
        </pc:sldMkLst>
        <pc:spChg chg="mod">
          <ac:chgData name="Sophie Jones-Tinsley" userId="d41b049e-88c0-4336-8165-22d04165082d" providerId="ADAL" clId="{94F9038B-306D-4F6E-89CF-CC169C0F70BF}" dt="2022-07-11T11:25:20.938" v="28" actId="403"/>
          <ac:spMkLst>
            <pc:docMk/>
            <pc:sldMk cId="3087784188" sldId="258"/>
            <ac:spMk id="2" creationId="{24966F47-ACF0-1A67-699E-052A857E1509}"/>
          </ac:spMkLst>
        </pc:spChg>
        <pc:spChg chg="mod">
          <ac:chgData name="Sophie Jones-Tinsley" userId="d41b049e-88c0-4336-8165-22d04165082d" providerId="ADAL" clId="{94F9038B-306D-4F6E-89CF-CC169C0F70BF}" dt="2022-07-25T11:00:06.081" v="1108" actId="20577"/>
          <ac:spMkLst>
            <pc:docMk/>
            <pc:sldMk cId="3087784188" sldId="258"/>
            <ac:spMk id="3" creationId="{272B95D0-89DE-89C0-F84E-E7E1881C9AFA}"/>
          </ac:spMkLst>
        </pc:spChg>
        <pc:spChg chg="mod">
          <ac:chgData name="Sophie Jones-Tinsley" userId="d41b049e-88c0-4336-8165-22d04165082d" providerId="ADAL" clId="{94F9038B-306D-4F6E-89CF-CC169C0F70BF}" dt="2022-07-25T11:01:10.905" v="1213" actId="20577"/>
          <ac:spMkLst>
            <pc:docMk/>
            <pc:sldMk cId="3087784188" sldId="258"/>
            <ac:spMk id="4" creationId="{7ABD8F21-19B5-0CA8-67FD-DDB4D086E9DE}"/>
          </ac:spMkLst>
        </pc:spChg>
      </pc:sldChg>
      <pc:sldChg chg="modSp mod">
        <pc:chgData name="Sophie Jones-Tinsley" userId="d41b049e-88c0-4336-8165-22d04165082d" providerId="ADAL" clId="{94F9038B-306D-4F6E-89CF-CC169C0F70BF}" dt="2022-07-11T11:35:18.733" v="854" actId="20577"/>
        <pc:sldMkLst>
          <pc:docMk/>
          <pc:sldMk cId="2881974594" sldId="260"/>
        </pc:sldMkLst>
        <pc:spChg chg="mod">
          <ac:chgData name="Sophie Jones-Tinsley" userId="d41b049e-88c0-4336-8165-22d04165082d" providerId="ADAL" clId="{94F9038B-306D-4F6E-89CF-CC169C0F70BF}" dt="2022-07-11T11:35:18.733" v="854" actId="20577"/>
          <ac:spMkLst>
            <pc:docMk/>
            <pc:sldMk cId="2881974594" sldId="260"/>
            <ac:spMk id="2" creationId="{3A510B87-AF9D-B65E-6052-6C34D3FA8919}"/>
          </ac:spMkLst>
        </pc:spChg>
        <pc:spChg chg="mod">
          <ac:chgData name="Sophie Jones-Tinsley" userId="d41b049e-88c0-4336-8165-22d04165082d" providerId="ADAL" clId="{94F9038B-306D-4F6E-89CF-CC169C0F70BF}" dt="2022-07-11T09:00:20.526" v="12" actId="20577"/>
          <ac:spMkLst>
            <pc:docMk/>
            <pc:sldMk cId="2881974594" sldId="260"/>
            <ac:spMk id="9" creationId="{0095CE16-ECAA-81AD-1F94-B2E9275E4ED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C5A44E-7F64-0BC5-1C19-58408CF7EF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9FDA877-304E-5F6B-6F45-90F021D047E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0E3CA5-B0D4-4CB0-9951-D3E2CD9E18B4}" type="datetimeFigureOut">
              <a:rPr lang="en-GB" smtClean="0"/>
              <a:t>25/07/2022</a:t>
            </a:fld>
            <a:endParaRPr lang="en-GB"/>
          </a:p>
        </p:txBody>
      </p:sp>
      <p:sp>
        <p:nvSpPr>
          <p:cNvPr id="4" name="Footer Placeholder 3">
            <a:extLst>
              <a:ext uri="{FF2B5EF4-FFF2-40B4-BE49-F238E27FC236}">
                <a16:creationId xmlns:a16="http://schemas.microsoft.com/office/drawing/2014/main" id="{FBB3367A-762D-A06C-B4B8-D622AB1A318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A6CDD4A-424A-3751-3204-D46F0E61A1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E1A9C9A-3CFB-4C43-B73C-753E93EF50D5}" type="slidenum">
              <a:rPr lang="en-GB" smtClean="0"/>
              <a:t>‹#›</a:t>
            </a:fld>
            <a:endParaRPr lang="en-GB"/>
          </a:p>
        </p:txBody>
      </p:sp>
    </p:spTree>
    <p:extLst>
      <p:ext uri="{BB962C8B-B14F-4D97-AF65-F5344CB8AC3E}">
        <p14:creationId xmlns:p14="http://schemas.microsoft.com/office/powerpoint/2010/main" val="21902521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lain slide">
    <p:spTree>
      <p:nvGrpSpPr>
        <p:cNvPr id="1" name=""/>
        <p:cNvGrpSpPr/>
        <p:nvPr/>
      </p:nvGrpSpPr>
      <p:grpSpPr>
        <a:xfrm>
          <a:off x="0" y="0"/>
          <a:ext cx="0" cy="0"/>
          <a:chOff x="0" y="0"/>
          <a:chExt cx="0" cy="0"/>
        </a:xfrm>
      </p:grpSpPr>
      <p:sp>
        <p:nvSpPr>
          <p:cNvPr id="7" name="Rectangle: Single Corner Rounded 6">
            <a:extLst>
              <a:ext uri="{FF2B5EF4-FFF2-40B4-BE49-F238E27FC236}">
                <a16:creationId xmlns:a16="http://schemas.microsoft.com/office/drawing/2014/main" id="{D923FD22-0D41-E80C-D17A-CB5EC360A5A5}"/>
              </a:ext>
              <a:ext uri="{C183D7F6-B498-43B3-948B-1728B52AA6E4}">
                <adec:decorative xmlns:adec="http://schemas.microsoft.com/office/drawing/2017/decorative" val="1"/>
              </a:ext>
            </a:extLst>
          </p:cNvPr>
          <p:cNvSpPr/>
          <p:nvPr userDrawn="1"/>
        </p:nvSpPr>
        <p:spPr>
          <a:xfrm flipV="1">
            <a:off x="0" y="-1"/>
            <a:ext cx="11049712" cy="692728"/>
          </a:xfrm>
          <a:prstGeom prst="round1Rect">
            <a:avLst>
              <a:gd name="adj" fmla="val 50000"/>
            </a:avLst>
          </a:prstGeom>
          <a:solidFill>
            <a:srgbClr val="798A8D"/>
          </a:solidFill>
          <a:ln>
            <a:solidFill>
              <a:srgbClr val="798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F36E51F4-76FD-4919-640F-6170108779AE}"/>
              </a:ext>
              <a:ext uri="{C183D7F6-B498-43B3-948B-1728B52AA6E4}">
                <adec:decorative xmlns:adec="http://schemas.microsoft.com/office/drawing/2017/decorative" val="1"/>
              </a:ext>
            </a:extLst>
          </p:cNvPr>
          <p:cNvSpPr/>
          <p:nvPr userDrawn="1"/>
        </p:nvSpPr>
        <p:spPr>
          <a:xfrm>
            <a:off x="0" y="787323"/>
            <a:ext cx="9588789" cy="609184"/>
          </a:xfrm>
          <a:custGeom>
            <a:avLst/>
            <a:gdLst>
              <a:gd name="connsiteX0" fmla="*/ 0 w 9476511"/>
              <a:gd name="connsiteY0" fmla="*/ 0 h 858982"/>
              <a:gd name="connsiteX1" fmla="*/ 429492 w 9476511"/>
              <a:gd name="connsiteY1" fmla="*/ 0 h 858982"/>
              <a:gd name="connsiteX2" fmla="*/ 581891 w 9476511"/>
              <a:gd name="connsiteY2" fmla="*/ 0 h 858982"/>
              <a:gd name="connsiteX3" fmla="*/ 9047020 w 9476511"/>
              <a:gd name="connsiteY3" fmla="*/ 0 h 858982"/>
              <a:gd name="connsiteX4" fmla="*/ 9476511 w 9476511"/>
              <a:gd name="connsiteY4" fmla="*/ 429491 h 858982"/>
              <a:gd name="connsiteX5" fmla="*/ 9476510 w 9476511"/>
              <a:gd name="connsiteY5" fmla="*/ 429491 h 858982"/>
              <a:gd name="connsiteX6" fmla="*/ 9047019 w 9476511"/>
              <a:gd name="connsiteY6" fmla="*/ 858982 h 858982"/>
              <a:gd name="connsiteX7" fmla="*/ 429492 w 9476511"/>
              <a:gd name="connsiteY7" fmla="*/ 858981 h 858982"/>
              <a:gd name="connsiteX8" fmla="*/ 0 w 9476511"/>
              <a:gd name="connsiteY8" fmla="*/ 858981 h 85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76511" h="858982">
                <a:moveTo>
                  <a:pt x="0" y="0"/>
                </a:moveTo>
                <a:lnTo>
                  <a:pt x="429492" y="0"/>
                </a:lnTo>
                <a:lnTo>
                  <a:pt x="581891" y="0"/>
                </a:lnTo>
                <a:lnTo>
                  <a:pt x="9047020" y="0"/>
                </a:lnTo>
                <a:cubicBezTo>
                  <a:pt x="9284221" y="0"/>
                  <a:pt x="9476511" y="192290"/>
                  <a:pt x="9476511" y="429491"/>
                </a:cubicBezTo>
                <a:lnTo>
                  <a:pt x="9476510" y="429491"/>
                </a:lnTo>
                <a:cubicBezTo>
                  <a:pt x="9476510" y="666692"/>
                  <a:pt x="9284220" y="858982"/>
                  <a:pt x="9047019" y="858982"/>
                </a:cubicBezTo>
                <a:lnTo>
                  <a:pt x="429492" y="858981"/>
                </a:lnTo>
                <a:lnTo>
                  <a:pt x="0" y="858981"/>
                </a:lnTo>
                <a:close/>
              </a:path>
            </a:pathLst>
          </a:custGeom>
          <a:solidFill>
            <a:srgbClr val="A8A8DB"/>
          </a:solidFill>
          <a:ln>
            <a:solidFill>
              <a:srgbClr val="A8A8D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9" name="Freeform: Shape 8">
            <a:extLst>
              <a:ext uri="{FF2B5EF4-FFF2-40B4-BE49-F238E27FC236}">
                <a16:creationId xmlns:a16="http://schemas.microsoft.com/office/drawing/2014/main" id="{2845C08B-6219-6FE5-75A9-50E7D43186A1}"/>
              </a:ext>
              <a:ext uri="{C183D7F6-B498-43B3-948B-1728B52AA6E4}">
                <adec:decorative xmlns:adec="http://schemas.microsoft.com/office/drawing/2017/decorative" val="1"/>
              </a:ext>
            </a:extLst>
          </p:cNvPr>
          <p:cNvSpPr/>
          <p:nvPr userDrawn="1"/>
        </p:nvSpPr>
        <p:spPr>
          <a:xfrm>
            <a:off x="90054" y="1482511"/>
            <a:ext cx="8656782" cy="870187"/>
          </a:xfrm>
          <a:custGeom>
            <a:avLst/>
            <a:gdLst>
              <a:gd name="connsiteX0" fmla="*/ 0 w 9476511"/>
              <a:gd name="connsiteY0" fmla="*/ 0 h 858982"/>
              <a:gd name="connsiteX1" fmla="*/ 429492 w 9476511"/>
              <a:gd name="connsiteY1" fmla="*/ 0 h 858982"/>
              <a:gd name="connsiteX2" fmla="*/ 581891 w 9476511"/>
              <a:gd name="connsiteY2" fmla="*/ 0 h 858982"/>
              <a:gd name="connsiteX3" fmla="*/ 9047020 w 9476511"/>
              <a:gd name="connsiteY3" fmla="*/ 0 h 858982"/>
              <a:gd name="connsiteX4" fmla="*/ 9476511 w 9476511"/>
              <a:gd name="connsiteY4" fmla="*/ 429491 h 858982"/>
              <a:gd name="connsiteX5" fmla="*/ 9476510 w 9476511"/>
              <a:gd name="connsiteY5" fmla="*/ 429491 h 858982"/>
              <a:gd name="connsiteX6" fmla="*/ 9047019 w 9476511"/>
              <a:gd name="connsiteY6" fmla="*/ 858982 h 858982"/>
              <a:gd name="connsiteX7" fmla="*/ 429492 w 9476511"/>
              <a:gd name="connsiteY7" fmla="*/ 858981 h 858982"/>
              <a:gd name="connsiteX8" fmla="*/ 0 w 9476511"/>
              <a:gd name="connsiteY8" fmla="*/ 858981 h 85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76511" h="858982">
                <a:moveTo>
                  <a:pt x="0" y="0"/>
                </a:moveTo>
                <a:lnTo>
                  <a:pt x="429492" y="0"/>
                </a:lnTo>
                <a:lnTo>
                  <a:pt x="581891" y="0"/>
                </a:lnTo>
                <a:lnTo>
                  <a:pt x="9047020" y="0"/>
                </a:lnTo>
                <a:cubicBezTo>
                  <a:pt x="9284221" y="0"/>
                  <a:pt x="9476511" y="192290"/>
                  <a:pt x="9476511" y="429491"/>
                </a:cubicBezTo>
                <a:lnTo>
                  <a:pt x="9476510" y="429491"/>
                </a:lnTo>
                <a:cubicBezTo>
                  <a:pt x="9476510" y="666692"/>
                  <a:pt x="9284220" y="858982"/>
                  <a:pt x="9047019" y="858982"/>
                </a:cubicBezTo>
                <a:lnTo>
                  <a:pt x="429492" y="858981"/>
                </a:lnTo>
                <a:lnTo>
                  <a:pt x="0" y="858981"/>
                </a:lnTo>
                <a:close/>
              </a:path>
            </a:pathLst>
          </a:custGeom>
          <a:solidFill>
            <a:srgbClr val="A8A8DB"/>
          </a:solidFill>
          <a:ln>
            <a:solidFill>
              <a:srgbClr val="A8A8D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40" name="Title Placeholder 35">
            <a:extLst>
              <a:ext uri="{FF2B5EF4-FFF2-40B4-BE49-F238E27FC236}">
                <a16:creationId xmlns:a16="http://schemas.microsoft.com/office/drawing/2014/main" id="{98C3863A-8373-FC23-156E-70D6F464F5DD}"/>
              </a:ext>
            </a:extLst>
          </p:cNvPr>
          <p:cNvSpPr>
            <a:spLocks noGrp="1"/>
          </p:cNvSpPr>
          <p:nvPr>
            <p:ph type="title"/>
          </p:nvPr>
        </p:nvSpPr>
        <p:spPr>
          <a:xfrm>
            <a:off x="90055" y="13500"/>
            <a:ext cx="10515600" cy="692728"/>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0D74E014-718A-5AC0-2232-6E86E1C61911}"/>
              </a:ext>
            </a:extLst>
          </p:cNvPr>
          <p:cNvSpPr>
            <a:spLocks noGrp="1"/>
          </p:cNvSpPr>
          <p:nvPr>
            <p:ph type="body" sz="quarter" idx="10" hasCustomPrompt="1"/>
          </p:nvPr>
        </p:nvSpPr>
        <p:spPr>
          <a:xfrm>
            <a:off x="90054" y="809659"/>
            <a:ext cx="9045399" cy="586848"/>
          </a:xfrm>
          <a:prstGeom prst="rect">
            <a:avLst/>
          </a:prstGeom>
        </p:spPr>
        <p:txBody>
          <a:bodyPr/>
          <a:lstStyle>
            <a:lvl1pPr marL="0" indent="0">
              <a:buNone/>
              <a:defRPr sz="1400"/>
            </a:lvl1pPr>
          </a:lstStyle>
          <a:p>
            <a:pPr lvl="0"/>
            <a:r>
              <a:rPr lang="en-GB" dirty="0"/>
              <a:t>Slide text added here</a:t>
            </a:r>
          </a:p>
        </p:txBody>
      </p:sp>
      <p:sp>
        <p:nvSpPr>
          <p:cNvPr id="37" name="Text Placeholder 2">
            <a:extLst>
              <a:ext uri="{FF2B5EF4-FFF2-40B4-BE49-F238E27FC236}">
                <a16:creationId xmlns:a16="http://schemas.microsoft.com/office/drawing/2014/main" id="{2A642043-242F-7673-6700-ED8DB1CA92BE}"/>
              </a:ext>
            </a:extLst>
          </p:cNvPr>
          <p:cNvSpPr>
            <a:spLocks noGrp="1"/>
          </p:cNvSpPr>
          <p:nvPr>
            <p:ph type="body" sz="quarter" idx="11" hasCustomPrompt="1"/>
          </p:nvPr>
        </p:nvSpPr>
        <p:spPr>
          <a:xfrm>
            <a:off x="90054" y="1560263"/>
            <a:ext cx="8361737" cy="721463"/>
          </a:xfrm>
          <a:prstGeom prst="rect">
            <a:avLst/>
          </a:prstGeom>
        </p:spPr>
        <p:txBody>
          <a:bodyPr/>
          <a:lstStyle>
            <a:lvl1pPr marL="0" indent="0">
              <a:buNone/>
              <a:defRPr sz="1400"/>
            </a:lvl1pPr>
          </a:lstStyle>
          <a:p>
            <a:pPr lvl="0"/>
            <a:r>
              <a:rPr lang="en-GB" dirty="0"/>
              <a:t>Slide text added here</a:t>
            </a:r>
          </a:p>
        </p:txBody>
      </p:sp>
    </p:spTree>
    <p:extLst>
      <p:ext uri="{BB962C8B-B14F-4D97-AF65-F5344CB8AC3E}">
        <p14:creationId xmlns:p14="http://schemas.microsoft.com/office/powerpoint/2010/main" val="38606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xagon slide">
    <p:spTree>
      <p:nvGrpSpPr>
        <p:cNvPr id="1" name=""/>
        <p:cNvGrpSpPr/>
        <p:nvPr/>
      </p:nvGrpSpPr>
      <p:grpSpPr>
        <a:xfrm>
          <a:off x="0" y="0"/>
          <a:ext cx="0" cy="0"/>
          <a:chOff x="0" y="0"/>
          <a:chExt cx="0" cy="0"/>
        </a:xfrm>
      </p:grpSpPr>
      <p:sp>
        <p:nvSpPr>
          <p:cNvPr id="7" name="Rectangle: Single Corner Rounded 6">
            <a:extLst>
              <a:ext uri="{FF2B5EF4-FFF2-40B4-BE49-F238E27FC236}">
                <a16:creationId xmlns:a16="http://schemas.microsoft.com/office/drawing/2014/main" id="{D923FD22-0D41-E80C-D17A-CB5EC360A5A5}"/>
              </a:ext>
              <a:ext uri="{C183D7F6-B498-43B3-948B-1728B52AA6E4}">
                <adec:decorative xmlns:adec="http://schemas.microsoft.com/office/drawing/2017/decorative" val="1"/>
              </a:ext>
            </a:extLst>
          </p:cNvPr>
          <p:cNvSpPr/>
          <p:nvPr userDrawn="1"/>
        </p:nvSpPr>
        <p:spPr>
          <a:xfrm flipV="1">
            <a:off x="0" y="-1"/>
            <a:ext cx="11049712" cy="692728"/>
          </a:xfrm>
          <a:prstGeom prst="round1Rect">
            <a:avLst>
              <a:gd name="adj" fmla="val 50000"/>
            </a:avLst>
          </a:prstGeom>
          <a:solidFill>
            <a:srgbClr val="798A8D"/>
          </a:solidFill>
          <a:ln>
            <a:solidFill>
              <a:srgbClr val="798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Freeform: Shape 8">
            <a:extLst>
              <a:ext uri="{FF2B5EF4-FFF2-40B4-BE49-F238E27FC236}">
                <a16:creationId xmlns:a16="http://schemas.microsoft.com/office/drawing/2014/main" id="{2845C08B-6219-6FE5-75A9-50E7D43186A1}"/>
              </a:ext>
              <a:ext uri="{C183D7F6-B498-43B3-948B-1728B52AA6E4}">
                <adec:decorative xmlns:adec="http://schemas.microsoft.com/office/drawing/2017/decorative" val="1"/>
              </a:ext>
            </a:extLst>
          </p:cNvPr>
          <p:cNvSpPr/>
          <p:nvPr userDrawn="1"/>
        </p:nvSpPr>
        <p:spPr>
          <a:xfrm>
            <a:off x="0" y="1482511"/>
            <a:ext cx="8746836" cy="870187"/>
          </a:xfrm>
          <a:custGeom>
            <a:avLst/>
            <a:gdLst>
              <a:gd name="connsiteX0" fmla="*/ 0 w 9476511"/>
              <a:gd name="connsiteY0" fmla="*/ 0 h 858982"/>
              <a:gd name="connsiteX1" fmla="*/ 429492 w 9476511"/>
              <a:gd name="connsiteY1" fmla="*/ 0 h 858982"/>
              <a:gd name="connsiteX2" fmla="*/ 581891 w 9476511"/>
              <a:gd name="connsiteY2" fmla="*/ 0 h 858982"/>
              <a:gd name="connsiteX3" fmla="*/ 9047020 w 9476511"/>
              <a:gd name="connsiteY3" fmla="*/ 0 h 858982"/>
              <a:gd name="connsiteX4" fmla="*/ 9476511 w 9476511"/>
              <a:gd name="connsiteY4" fmla="*/ 429491 h 858982"/>
              <a:gd name="connsiteX5" fmla="*/ 9476510 w 9476511"/>
              <a:gd name="connsiteY5" fmla="*/ 429491 h 858982"/>
              <a:gd name="connsiteX6" fmla="*/ 9047019 w 9476511"/>
              <a:gd name="connsiteY6" fmla="*/ 858982 h 858982"/>
              <a:gd name="connsiteX7" fmla="*/ 429492 w 9476511"/>
              <a:gd name="connsiteY7" fmla="*/ 858981 h 858982"/>
              <a:gd name="connsiteX8" fmla="*/ 0 w 9476511"/>
              <a:gd name="connsiteY8" fmla="*/ 858981 h 85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76511" h="858982">
                <a:moveTo>
                  <a:pt x="0" y="0"/>
                </a:moveTo>
                <a:lnTo>
                  <a:pt x="429492" y="0"/>
                </a:lnTo>
                <a:lnTo>
                  <a:pt x="581891" y="0"/>
                </a:lnTo>
                <a:lnTo>
                  <a:pt x="9047020" y="0"/>
                </a:lnTo>
                <a:cubicBezTo>
                  <a:pt x="9284221" y="0"/>
                  <a:pt x="9476511" y="192290"/>
                  <a:pt x="9476511" y="429491"/>
                </a:cubicBezTo>
                <a:lnTo>
                  <a:pt x="9476510" y="429491"/>
                </a:lnTo>
                <a:cubicBezTo>
                  <a:pt x="9476510" y="666692"/>
                  <a:pt x="9284220" y="858982"/>
                  <a:pt x="9047019" y="858982"/>
                </a:cubicBezTo>
                <a:lnTo>
                  <a:pt x="429492" y="858981"/>
                </a:lnTo>
                <a:lnTo>
                  <a:pt x="0" y="858981"/>
                </a:lnTo>
                <a:close/>
              </a:path>
            </a:pathLst>
          </a:custGeom>
          <a:solidFill>
            <a:srgbClr val="A8A8DB"/>
          </a:solidFill>
          <a:ln>
            <a:solidFill>
              <a:srgbClr val="A8A8D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grpSp>
        <p:nvGrpSpPr>
          <p:cNvPr id="10" name="Group 9">
            <a:extLst>
              <a:ext uri="{FF2B5EF4-FFF2-40B4-BE49-F238E27FC236}">
                <a16:creationId xmlns:a16="http://schemas.microsoft.com/office/drawing/2014/main" id="{ACEA0B94-466F-DBE5-A3F8-04B219200BF0}"/>
              </a:ext>
              <a:ext uri="{C183D7F6-B498-43B3-948B-1728B52AA6E4}">
                <adec:decorative xmlns:adec="http://schemas.microsoft.com/office/drawing/2017/decorative" val="1"/>
              </a:ext>
            </a:extLst>
          </p:cNvPr>
          <p:cNvGrpSpPr/>
          <p:nvPr userDrawn="1"/>
        </p:nvGrpSpPr>
        <p:grpSpPr>
          <a:xfrm>
            <a:off x="1727201" y="1442687"/>
            <a:ext cx="9695007" cy="5200750"/>
            <a:chOff x="1874983" y="1240664"/>
            <a:chExt cx="9695007" cy="5200750"/>
          </a:xfrm>
        </p:grpSpPr>
        <p:grpSp>
          <p:nvGrpSpPr>
            <p:cNvPr id="11" name="Group 10">
              <a:extLst>
                <a:ext uri="{FF2B5EF4-FFF2-40B4-BE49-F238E27FC236}">
                  <a16:creationId xmlns:a16="http://schemas.microsoft.com/office/drawing/2014/main" id="{ADD665C1-8456-DD77-AF95-F2ED01F69C20}"/>
                </a:ext>
              </a:extLst>
            </p:cNvPr>
            <p:cNvGrpSpPr/>
            <p:nvPr/>
          </p:nvGrpSpPr>
          <p:grpSpPr>
            <a:xfrm>
              <a:off x="9190183" y="1240664"/>
              <a:ext cx="2379807" cy="2051558"/>
              <a:chOff x="8740775" y="1286846"/>
              <a:chExt cx="2379807" cy="2051558"/>
            </a:xfrm>
          </p:grpSpPr>
          <p:sp>
            <p:nvSpPr>
              <p:cNvPr id="33" name="Hexagon 32">
                <a:extLst>
                  <a:ext uri="{FF2B5EF4-FFF2-40B4-BE49-F238E27FC236}">
                    <a16:creationId xmlns:a16="http://schemas.microsoft.com/office/drawing/2014/main" id="{58BF397D-676E-26B6-EBA3-D82718963CCE}"/>
                  </a:ext>
                </a:extLst>
              </p:cNvPr>
              <p:cNvSpPr/>
              <p:nvPr/>
            </p:nvSpPr>
            <p:spPr>
              <a:xfrm>
                <a:off x="8740775" y="1286846"/>
                <a:ext cx="2379807" cy="2051558"/>
              </a:xfrm>
              <a:prstGeom prst="hexagon">
                <a:avLst>
                  <a:gd name="adj" fmla="val 29276"/>
                  <a:gd name="vf" fmla="val 115470"/>
                </a:avLst>
              </a:prstGeom>
              <a:noFill/>
              <a:ln w="571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Hexagon 33">
                <a:extLst>
                  <a:ext uri="{FF2B5EF4-FFF2-40B4-BE49-F238E27FC236}">
                    <a16:creationId xmlns:a16="http://schemas.microsoft.com/office/drawing/2014/main" id="{D1838549-1A02-D816-DB81-AF97820ADFC3}"/>
                  </a:ext>
                </a:extLst>
              </p:cNvPr>
              <p:cNvSpPr/>
              <p:nvPr/>
            </p:nvSpPr>
            <p:spPr>
              <a:xfrm>
                <a:off x="8849763" y="1372873"/>
                <a:ext cx="2157430" cy="1859854"/>
              </a:xfrm>
              <a:prstGeom prst="hexagon">
                <a:avLst>
                  <a:gd name="adj" fmla="val 29276"/>
                  <a:gd name="vf" fmla="val 115470"/>
                </a:avLst>
              </a:prstGeom>
              <a:noFill/>
              <a:ln w="57150" cmpd="sng">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2DC6E650-2A44-D54D-FA9B-BAE459784B3A}"/>
                </a:ext>
              </a:extLst>
            </p:cNvPr>
            <p:cNvGrpSpPr/>
            <p:nvPr/>
          </p:nvGrpSpPr>
          <p:grpSpPr>
            <a:xfrm>
              <a:off x="9190183" y="3329710"/>
              <a:ext cx="2379807" cy="2051558"/>
              <a:chOff x="8740775" y="1286846"/>
              <a:chExt cx="2379807" cy="2051558"/>
            </a:xfrm>
          </p:grpSpPr>
          <p:sp>
            <p:nvSpPr>
              <p:cNvPr id="31" name="Hexagon 30">
                <a:extLst>
                  <a:ext uri="{FF2B5EF4-FFF2-40B4-BE49-F238E27FC236}">
                    <a16:creationId xmlns:a16="http://schemas.microsoft.com/office/drawing/2014/main" id="{3205908F-288A-3368-3B14-AEF2322A7BB2}"/>
                  </a:ext>
                </a:extLst>
              </p:cNvPr>
              <p:cNvSpPr/>
              <p:nvPr/>
            </p:nvSpPr>
            <p:spPr>
              <a:xfrm>
                <a:off x="8740775" y="1286846"/>
                <a:ext cx="2379807" cy="2051558"/>
              </a:xfrm>
              <a:prstGeom prst="hexagon">
                <a:avLst>
                  <a:gd name="adj" fmla="val 29276"/>
                  <a:gd name="vf" fmla="val 115470"/>
                </a:avLst>
              </a:prstGeom>
              <a:noFill/>
              <a:ln w="5715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Hexagon 31">
                <a:extLst>
                  <a:ext uri="{FF2B5EF4-FFF2-40B4-BE49-F238E27FC236}">
                    <a16:creationId xmlns:a16="http://schemas.microsoft.com/office/drawing/2014/main" id="{645EB62F-3040-BE3E-8DC1-8AE2273F1411}"/>
                  </a:ext>
                </a:extLst>
              </p:cNvPr>
              <p:cNvSpPr/>
              <p:nvPr/>
            </p:nvSpPr>
            <p:spPr>
              <a:xfrm>
                <a:off x="8849763" y="1372873"/>
                <a:ext cx="2157430" cy="1859854"/>
              </a:xfrm>
              <a:prstGeom prst="hexagon">
                <a:avLst>
                  <a:gd name="adj" fmla="val 29276"/>
                  <a:gd name="vf" fmla="val 115470"/>
                </a:avLst>
              </a:prstGeom>
              <a:noFill/>
              <a:ln w="57150" cmpd="sng">
                <a:solidFill>
                  <a:srgbClr val="FFC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 name="Group 12">
              <a:extLst>
                <a:ext uri="{FF2B5EF4-FFF2-40B4-BE49-F238E27FC236}">
                  <a16:creationId xmlns:a16="http://schemas.microsoft.com/office/drawing/2014/main" id="{9C20A287-8AE0-274C-E643-66E6A1A86AC1}"/>
                </a:ext>
              </a:extLst>
            </p:cNvPr>
            <p:cNvGrpSpPr/>
            <p:nvPr/>
          </p:nvGrpSpPr>
          <p:grpSpPr>
            <a:xfrm>
              <a:off x="7356765" y="4380620"/>
              <a:ext cx="2379807" cy="2051558"/>
              <a:chOff x="8740775" y="1286846"/>
              <a:chExt cx="2379807" cy="2051558"/>
            </a:xfrm>
          </p:grpSpPr>
          <p:sp>
            <p:nvSpPr>
              <p:cNvPr id="29" name="Hexagon 28">
                <a:extLst>
                  <a:ext uri="{FF2B5EF4-FFF2-40B4-BE49-F238E27FC236}">
                    <a16:creationId xmlns:a16="http://schemas.microsoft.com/office/drawing/2014/main" id="{8DB84AE0-8185-F798-3D4C-4F194EF8BB98}"/>
                  </a:ext>
                </a:extLst>
              </p:cNvPr>
              <p:cNvSpPr/>
              <p:nvPr/>
            </p:nvSpPr>
            <p:spPr>
              <a:xfrm>
                <a:off x="8740775" y="1286846"/>
                <a:ext cx="2379807" cy="2051558"/>
              </a:xfrm>
              <a:prstGeom prst="hexagon">
                <a:avLst>
                  <a:gd name="adj" fmla="val 29276"/>
                  <a:gd name="vf" fmla="val 115470"/>
                </a:avLst>
              </a:prstGeom>
              <a:noFill/>
              <a:ln w="57150" cmpd="sng">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Hexagon 29">
                <a:extLst>
                  <a:ext uri="{FF2B5EF4-FFF2-40B4-BE49-F238E27FC236}">
                    <a16:creationId xmlns:a16="http://schemas.microsoft.com/office/drawing/2014/main" id="{0B774288-6F9E-1FB0-F65C-901DFDB87D44}"/>
                  </a:ext>
                </a:extLst>
              </p:cNvPr>
              <p:cNvSpPr/>
              <p:nvPr/>
            </p:nvSpPr>
            <p:spPr>
              <a:xfrm>
                <a:off x="8849763" y="1372873"/>
                <a:ext cx="2157430" cy="1859854"/>
              </a:xfrm>
              <a:prstGeom prst="hexagon">
                <a:avLst>
                  <a:gd name="adj" fmla="val 29276"/>
                  <a:gd name="vf" fmla="val 115470"/>
                </a:avLst>
              </a:prstGeom>
              <a:noFill/>
              <a:ln w="57150" cmpd="sng">
                <a:solidFill>
                  <a:srgbClr val="FFFF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 name="Group 13">
              <a:extLst>
                <a:ext uri="{FF2B5EF4-FFF2-40B4-BE49-F238E27FC236}">
                  <a16:creationId xmlns:a16="http://schemas.microsoft.com/office/drawing/2014/main" id="{1FCB9746-ACFA-CAAC-1407-C9B05CF5A7DB}"/>
                </a:ext>
              </a:extLst>
            </p:cNvPr>
            <p:cNvGrpSpPr/>
            <p:nvPr/>
          </p:nvGrpSpPr>
          <p:grpSpPr>
            <a:xfrm>
              <a:off x="7356765" y="2282882"/>
              <a:ext cx="2379807" cy="2051558"/>
              <a:chOff x="8740775" y="1286846"/>
              <a:chExt cx="2379807" cy="2051558"/>
            </a:xfrm>
          </p:grpSpPr>
          <p:sp>
            <p:nvSpPr>
              <p:cNvPr id="27" name="Hexagon 26">
                <a:extLst>
                  <a:ext uri="{FF2B5EF4-FFF2-40B4-BE49-F238E27FC236}">
                    <a16:creationId xmlns:a16="http://schemas.microsoft.com/office/drawing/2014/main" id="{580204C9-3245-BE80-C13C-022D4E920DF8}"/>
                  </a:ext>
                </a:extLst>
              </p:cNvPr>
              <p:cNvSpPr/>
              <p:nvPr/>
            </p:nvSpPr>
            <p:spPr>
              <a:xfrm>
                <a:off x="8740775" y="1286846"/>
                <a:ext cx="2379807" cy="2051558"/>
              </a:xfrm>
              <a:prstGeom prst="hexagon">
                <a:avLst>
                  <a:gd name="adj" fmla="val 29276"/>
                  <a:gd name="vf" fmla="val 115470"/>
                </a:avLst>
              </a:prstGeom>
              <a:noFill/>
              <a:ln w="57150" cmpd="sng">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Hexagon 27">
                <a:extLst>
                  <a:ext uri="{FF2B5EF4-FFF2-40B4-BE49-F238E27FC236}">
                    <a16:creationId xmlns:a16="http://schemas.microsoft.com/office/drawing/2014/main" id="{5E7346A0-572D-DDE2-73BC-57D87DD1D2FC}"/>
                  </a:ext>
                </a:extLst>
              </p:cNvPr>
              <p:cNvSpPr/>
              <p:nvPr/>
            </p:nvSpPr>
            <p:spPr>
              <a:xfrm>
                <a:off x="8849763" y="1372873"/>
                <a:ext cx="2157430" cy="1859854"/>
              </a:xfrm>
              <a:prstGeom prst="hexagon">
                <a:avLst>
                  <a:gd name="adj" fmla="val 29276"/>
                  <a:gd name="vf" fmla="val 115470"/>
                </a:avLst>
              </a:prstGeom>
              <a:noFill/>
              <a:ln w="57150" cmpd="sng">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 name="Group 14">
              <a:extLst>
                <a:ext uri="{FF2B5EF4-FFF2-40B4-BE49-F238E27FC236}">
                  <a16:creationId xmlns:a16="http://schemas.microsoft.com/office/drawing/2014/main" id="{B195EC28-3D48-291F-6590-34094FB9616B}"/>
                </a:ext>
              </a:extLst>
            </p:cNvPr>
            <p:cNvGrpSpPr/>
            <p:nvPr/>
          </p:nvGrpSpPr>
          <p:grpSpPr>
            <a:xfrm>
              <a:off x="5532583" y="3338357"/>
              <a:ext cx="2379807" cy="2051558"/>
              <a:chOff x="5532583" y="3338357"/>
              <a:chExt cx="2379807" cy="2051558"/>
            </a:xfrm>
          </p:grpSpPr>
          <p:sp>
            <p:nvSpPr>
              <p:cNvPr id="25" name="Hexagon 24">
                <a:extLst>
                  <a:ext uri="{FF2B5EF4-FFF2-40B4-BE49-F238E27FC236}">
                    <a16:creationId xmlns:a16="http://schemas.microsoft.com/office/drawing/2014/main" id="{E5E73A7B-18E9-9C52-DA4E-A0FC4BE6B161}"/>
                  </a:ext>
                </a:extLst>
              </p:cNvPr>
              <p:cNvSpPr/>
              <p:nvPr/>
            </p:nvSpPr>
            <p:spPr>
              <a:xfrm>
                <a:off x="5532583" y="3338357"/>
                <a:ext cx="2379807" cy="2051558"/>
              </a:xfrm>
              <a:prstGeom prst="hexagon">
                <a:avLst>
                  <a:gd name="adj" fmla="val 29276"/>
                  <a:gd name="vf" fmla="val 115470"/>
                </a:avLst>
              </a:prstGeom>
              <a:noFill/>
              <a:ln w="5715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Hexagon 25">
                <a:extLst>
                  <a:ext uri="{FF2B5EF4-FFF2-40B4-BE49-F238E27FC236}">
                    <a16:creationId xmlns:a16="http://schemas.microsoft.com/office/drawing/2014/main" id="{4FB19E12-35E1-8594-BB24-7EDDEEF826D9}"/>
                  </a:ext>
                </a:extLst>
              </p:cNvPr>
              <p:cNvSpPr/>
              <p:nvPr/>
            </p:nvSpPr>
            <p:spPr>
              <a:xfrm>
                <a:off x="5641571" y="3433620"/>
                <a:ext cx="2157430" cy="1859854"/>
              </a:xfrm>
              <a:prstGeom prst="hexagon">
                <a:avLst>
                  <a:gd name="adj" fmla="val 29276"/>
                  <a:gd name="vf" fmla="val 115470"/>
                </a:avLst>
              </a:prstGeom>
              <a:noFill/>
              <a:ln w="57150" cmpd="sng">
                <a:solidFill>
                  <a:srgbClr val="00B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a:extLst>
                <a:ext uri="{FF2B5EF4-FFF2-40B4-BE49-F238E27FC236}">
                  <a16:creationId xmlns:a16="http://schemas.microsoft.com/office/drawing/2014/main" id="{1F4FFC1D-EEC8-701C-E48E-F2ECCA423B3E}"/>
                </a:ext>
              </a:extLst>
            </p:cNvPr>
            <p:cNvGrpSpPr/>
            <p:nvPr/>
          </p:nvGrpSpPr>
          <p:grpSpPr>
            <a:xfrm>
              <a:off x="3700491" y="4389856"/>
              <a:ext cx="2379807" cy="2051558"/>
              <a:chOff x="8740775" y="1286846"/>
              <a:chExt cx="2379807" cy="2051558"/>
            </a:xfrm>
          </p:grpSpPr>
          <p:sp>
            <p:nvSpPr>
              <p:cNvPr id="23" name="Hexagon 22">
                <a:extLst>
                  <a:ext uri="{FF2B5EF4-FFF2-40B4-BE49-F238E27FC236}">
                    <a16:creationId xmlns:a16="http://schemas.microsoft.com/office/drawing/2014/main" id="{5FF1E608-3936-9D71-9DED-4F42A8FE7D6C}"/>
                  </a:ext>
                </a:extLst>
              </p:cNvPr>
              <p:cNvSpPr/>
              <p:nvPr/>
            </p:nvSpPr>
            <p:spPr>
              <a:xfrm>
                <a:off x="8740775" y="1286846"/>
                <a:ext cx="2379807" cy="2051558"/>
              </a:xfrm>
              <a:prstGeom prst="hexagon">
                <a:avLst>
                  <a:gd name="adj" fmla="val 29276"/>
                  <a:gd name="vf" fmla="val 115470"/>
                </a:avLst>
              </a:prstGeom>
              <a:noFill/>
              <a:ln w="571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Hexagon 23">
                <a:extLst>
                  <a:ext uri="{FF2B5EF4-FFF2-40B4-BE49-F238E27FC236}">
                    <a16:creationId xmlns:a16="http://schemas.microsoft.com/office/drawing/2014/main" id="{BD64EC93-4314-D4DB-4A9D-4A048EC600D3}"/>
                  </a:ext>
                </a:extLst>
              </p:cNvPr>
              <p:cNvSpPr/>
              <p:nvPr/>
            </p:nvSpPr>
            <p:spPr>
              <a:xfrm>
                <a:off x="8849763" y="1372873"/>
                <a:ext cx="2157430" cy="1859854"/>
              </a:xfrm>
              <a:prstGeom prst="hexagon">
                <a:avLst>
                  <a:gd name="adj" fmla="val 29276"/>
                  <a:gd name="vf" fmla="val 115470"/>
                </a:avLst>
              </a:prstGeom>
              <a:noFill/>
              <a:ln w="57150" cmpd="sng">
                <a:solidFill>
                  <a:srgbClr val="0070C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 name="Group 16">
              <a:extLst>
                <a:ext uri="{FF2B5EF4-FFF2-40B4-BE49-F238E27FC236}">
                  <a16:creationId xmlns:a16="http://schemas.microsoft.com/office/drawing/2014/main" id="{D4208B97-FB87-489B-455A-4699E0D749EF}"/>
                </a:ext>
              </a:extLst>
            </p:cNvPr>
            <p:cNvGrpSpPr/>
            <p:nvPr/>
          </p:nvGrpSpPr>
          <p:grpSpPr>
            <a:xfrm>
              <a:off x="3700491" y="2292118"/>
              <a:ext cx="2379807" cy="2051558"/>
              <a:chOff x="8740775" y="1286846"/>
              <a:chExt cx="2379807" cy="2051558"/>
            </a:xfrm>
          </p:grpSpPr>
          <p:sp>
            <p:nvSpPr>
              <p:cNvPr id="21" name="Hexagon 20">
                <a:extLst>
                  <a:ext uri="{FF2B5EF4-FFF2-40B4-BE49-F238E27FC236}">
                    <a16:creationId xmlns:a16="http://schemas.microsoft.com/office/drawing/2014/main" id="{71219B73-F03B-A897-3880-3092D33C77A8}"/>
                  </a:ext>
                </a:extLst>
              </p:cNvPr>
              <p:cNvSpPr/>
              <p:nvPr/>
            </p:nvSpPr>
            <p:spPr>
              <a:xfrm>
                <a:off x="8740775" y="1286846"/>
                <a:ext cx="2379807" cy="2051558"/>
              </a:xfrm>
              <a:prstGeom prst="hexagon">
                <a:avLst>
                  <a:gd name="adj" fmla="val 29276"/>
                  <a:gd name="vf" fmla="val 115470"/>
                </a:avLst>
              </a:prstGeom>
              <a:noFill/>
              <a:ln w="5715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Hexagon 21">
                <a:extLst>
                  <a:ext uri="{FF2B5EF4-FFF2-40B4-BE49-F238E27FC236}">
                    <a16:creationId xmlns:a16="http://schemas.microsoft.com/office/drawing/2014/main" id="{8743B901-1696-AC6E-6FE9-E68AFA9C9657}"/>
                  </a:ext>
                </a:extLst>
              </p:cNvPr>
              <p:cNvSpPr/>
              <p:nvPr/>
            </p:nvSpPr>
            <p:spPr>
              <a:xfrm>
                <a:off x="8849763" y="1372873"/>
                <a:ext cx="2157430" cy="1859854"/>
              </a:xfrm>
              <a:prstGeom prst="hexagon">
                <a:avLst>
                  <a:gd name="adj" fmla="val 29276"/>
                  <a:gd name="vf" fmla="val 115470"/>
                </a:avLst>
              </a:prstGeom>
              <a:noFill/>
              <a:ln w="57150" cmpd="sng">
                <a:solidFill>
                  <a:srgbClr val="FF339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 name="Group 17">
              <a:extLst>
                <a:ext uri="{FF2B5EF4-FFF2-40B4-BE49-F238E27FC236}">
                  <a16:creationId xmlns:a16="http://schemas.microsoft.com/office/drawing/2014/main" id="{223BA549-DB26-028E-687D-2A0562DFAE6C}"/>
                </a:ext>
              </a:extLst>
            </p:cNvPr>
            <p:cNvGrpSpPr/>
            <p:nvPr/>
          </p:nvGrpSpPr>
          <p:grpSpPr>
            <a:xfrm>
              <a:off x="1874983" y="3341717"/>
              <a:ext cx="2379807" cy="2051558"/>
              <a:chOff x="5532583" y="3338357"/>
              <a:chExt cx="2379807" cy="2051558"/>
            </a:xfrm>
          </p:grpSpPr>
          <p:sp>
            <p:nvSpPr>
              <p:cNvPr id="19" name="Hexagon 18">
                <a:extLst>
                  <a:ext uri="{FF2B5EF4-FFF2-40B4-BE49-F238E27FC236}">
                    <a16:creationId xmlns:a16="http://schemas.microsoft.com/office/drawing/2014/main" id="{50C43A39-2C45-5474-32AB-57453C8AFE8E}"/>
                  </a:ext>
                </a:extLst>
              </p:cNvPr>
              <p:cNvSpPr/>
              <p:nvPr/>
            </p:nvSpPr>
            <p:spPr>
              <a:xfrm>
                <a:off x="5532583" y="3338357"/>
                <a:ext cx="2379807" cy="2051558"/>
              </a:xfrm>
              <a:prstGeom prst="hexagon">
                <a:avLst>
                  <a:gd name="adj" fmla="val 29276"/>
                  <a:gd name="vf" fmla="val 115470"/>
                </a:avLst>
              </a:prstGeom>
              <a:noFill/>
              <a:ln w="57150" cmpd="sng">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Hexagon 19">
                <a:extLst>
                  <a:ext uri="{FF2B5EF4-FFF2-40B4-BE49-F238E27FC236}">
                    <a16:creationId xmlns:a16="http://schemas.microsoft.com/office/drawing/2014/main" id="{30B3059F-60D1-4F64-4F0C-0B3AAD588150}"/>
                  </a:ext>
                </a:extLst>
              </p:cNvPr>
              <p:cNvSpPr/>
              <p:nvPr/>
            </p:nvSpPr>
            <p:spPr>
              <a:xfrm>
                <a:off x="5641571" y="3433620"/>
                <a:ext cx="2157430" cy="1859854"/>
              </a:xfrm>
              <a:prstGeom prst="hexagon">
                <a:avLst>
                  <a:gd name="adj" fmla="val 29276"/>
                  <a:gd name="vf" fmla="val 115470"/>
                </a:avLst>
              </a:prstGeom>
              <a:noFill/>
              <a:ln w="57150" cmpd="sng">
                <a:solidFill>
                  <a:srgbClr val="7030A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40" name="Title Placeholder 35">
            <a:extLst>
              <a:ext uri="{FF2B5EF4-FFF2-40B4-BE49-F238E27FC236}">
                <a16:creationId xmlns:a16="http://schemas.microsoft.com/office/drawing/2014/main" id="{98C3863A-8373-FC23-156E-70D6F464F5DD}"/>
              </a:ext>
            </a:extLst>
          </p:cNvPr>
          <p:cNvSpPr>
            <a:spLocks noGrp="1"/>
          </p:cNvSpPr>
          <p:nvPr>
            <p:ph type="title"/>
          </p:nvPr>
        </p:nvSpPr>
        <p:spPr>
          <a:xfrm>
            <a:off x="90055" y="13500"/>
            <a:ext cx="10515600" cy="692728"/>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45" name="Text Placeholder 2">
            <a:extLst>
              <a:ext uri="{FF2B5EF4-FFF2-40B4-BE49-F238E27FC236}">
                <a16:creationId xmlns:a16="http://schemas.microsoft.com/office/drawing/2014/main" id="{0E052AD3-CB02-7659-F475-6DA056062915}"/>
              </a:ext>
            </a:extLst>
          </p:cNvPr>
          <p:cNvSpPr>
            <a:spLocks noGrp="1"/>
          </p:cNvSpPr>
          <p:nvPr>
            <p:ph type="body" sz="quarter" idx="10" hasCustomPrompt="1"/>
          </p:nvPr>
        </p:nvSpPr>
        <p:spPr>
          <a:xfrm>
            <a:off x="90054" y="809659"/>
            <a:ext cx="9045399" cy="586848"/>
          </a:xfrm>
          <a:prstGeom prst="rect">
            <a:avLst/>
          </a:prstGeom>
        </p:spPr>
        <p:txBody>
          <a:bodyPr/>
          <a:lstStyle>
            <a:lvl1pPr marL="0" indent="0">
              <a:buNone/>
              <a:defRPr sz="1400"/>
            </a:lvl1pPr>
          </a:lstStyle>
          <a:p>
            <a:pPr lvl="0"/>
            <a:r>
              <a:rPr lang="en-GB" dirty="0"/>
              <a:t>Slide text added here</a:t>
            </a:r>
          </a:p>
        </p:txBody>
      </p:sp>
      <p:sp>
        <p:nvSpPr>
          <p:cNvPr id="46" name="Text Placeholder 2">
            <a:extLst>
              <a:ext uri="{FF2B5EF4-FFF2-40B4-BE49-F238E27FC236}">
                <a16:creationId xmlns:a16="http://schemas.microsoft.com/office/drawing/2014/main" id="{49F82D52-D9CD-472E-EAC3-44FF527552DB}"/>
              </a:ext>
            </a:extLst>
          </p:cNvPr>
          <p:cNvSpPr>
            <a:spLocks noGrp="1"/>
          </p:cNvSpPr>
          <p:nvPr>
            <p:ph type="body" sz="quarter" idx="11" hasCustomPrompt="1"/>
          </p:nvPr>
        </p:nvSpPr>
        <p:spPr>
          <a:xfrm>
            <a:off x="90054" y="1560263"/>
            <a:ext cx="8361737" cy="721463"/>
          </a:xfrm>
          <a:prstGeom prst="rect">
            <a:avLst/>
          </a:prstGeom>
        </p:spPr>
        <p:txBody>
          <a:bodyPr/>
          <a:lstStyle>
            <a:lvl1pPr marL="0" indent="0">
              <a:buNone/>
              <a:defRPr sz="1400"/>
            </a:lvl1pPr>
          </a:lstStyle>
          <a:p>
            <a:pPr lvl="0"/>
            <a:r>
              <a:rPr lang="en-GB" dirty="0"/>
              <a:t>more text added here</a:t>
            </a:r>
          </a:p>
        </p:txBody>
      </p:sp>
    </p:spTree>
    <p:extLst>
      <p:ext uri="{BB962C8B-B14F-4D97-AF65-F5344CB8AC3E}">
        <p14:creationId xmlns:p14="http://schemas.microsoft.com/office/powerpoint/2010/main" val="1346360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7" name="Rectangle: Single Corner Rounded 6">
            <a:extLst>
              <a:ext uri="{FF2B5EF4-FFF2-40B4-BE49-F238E27FC236}">
                <a16:creationId xmlns:a16="http://schemas.microsoft.com/office/drawing/2014/main" id="{D923FD22-0D41-E80C-D17A-CB5EC360A5A5}"/>
              </a:ext>
              <a:ext uri="{C183D7F6-B498-43B3-948B-1728B52AA6E4}">
                <adec:decorative xmlns:adec="http://schemas.microsoft.com/office/drawing/2017/decorative" val="1"/>
              </a:ext>
            </a:extLst>
          </p:cNvPr>
          <p:cNvSpPr/>
          <p:nvPr userDrawn="1"/>
        </p:nvSpPr>
        <p:spPr>
          <a:xfrm flipV="1">
            <a:off x="0" y="-1"/>
            <a:ext cx="11049712" cy="692728"/>
          </a:xfrm>
          <a:prstGeom prst="round1Rect">
            <a:avLst>
              <a:gd name="adj" fmla="val 50000"/>
            </a:avLst>
          </a:prstGeom>
          <a:solidFill>
            <a:srgbClr val="798A8D"/>
          </a:solidFill>
          <a:ln>
            <a:solidFill>
              <a:srgbClr val="798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F36E51F4-76FD-4919-640F-6170108779AE}"/>
              </a:ext>
              <a:ext uri="{C183D7F6-B498-43B3-948B-1728B52AA6E4}">
                <adec:decorative xmlns:adec="http://schemas.microsoft.com/office/drawing/2017/decorative" val="1"/>
              </a:ext>
            </a:extLst>
          </p:cNvPr>
          <p:cNvSpPr/>
          <p:nvPr userDrawn="1"/>
        </p:nvSpPr>
        <p:spPr>
          <a:xfrm>
            <a:off x="0" y="787323"/>
            <a:ext cx="9588789" cy="609184"/>
          </a:xfrm>
          <a:custGeom>
            <a:avLst/>
            <a:gdLst>
              <a:gd name="connsiteX0" fmla="*/ 0 w 9476511"/>
              <a:gd name="connsiteY0" fmla="*/ 0 h 858982"/>
              <a:gd name="connsiteX1" fmla="*/ 429492 w 9476511"/>
              <a:gd name="connsiteY1" fmla="*/ 0 h 858982"/>
              <a:gd name="connsiteX2" fmla="*/ 581891 w 9476511"/>
              <a:gd name="connsiteY2" fmla="*/ 0 h 858982"/>
              <a:gd name="connsiteX3" fmla="*/ 9047020 w 9476511"/>
              <a:gd name="connsiteY3" fmla="*/ 0 h 858982"/>
              <a:gd name="connsiteX4" fmla="*/ 9476511 w 9476511"/>
              <a:gd name="connsiteY4" fmla="*/ 429491 h 858982"/>
              <a:gd name="connsiteX5" fmla="*/ 9476510 w 9476511"/>
              <a:gd name="connsiteY5" fmla="*/ 429491 h 858982"/>
              <a:gd name="connsiteX6" fmla="*/ 9047019 w 9476511"/>
              <a:gd name="connsiteY6" fmla="*/ 858982 h 858982"/>
              <a:gd name="connsiteX7" fmla="*/ 429492 w 9476511"/>
              <a:gd name="connsiteY7" fmla="*/ 858981 h 858982"/>
              <a:gd name="connsiteX8" fmla="*/ 0 w 9476511"/>
              <a:gd name="connsiteY8" fmla="*/ 858981 h 85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76511" h="858982">
                <a:moveTo>
                  <a:pt x="0" y="0"/>
                </a:moveTo>
                <a:lnTo>
                  <a:pt x="429492" y="0"/>
                </a:lnTo>
                <a:lnTo>
                  <a:pt x="581891" y="0"/>
                </a:lnTo>
                <a:lnTo>
                  <a:pt x="9047020" y="0"/>
                </a:lnTo>
                <a:cubicBezTo>
                  <a:pt x="9284221" y="0"/>
                  <a:pt x="9476511" y="192290"/>
                  <a:pt x="9476511" y="429491"/>
                </a:cubicBezTo>
                <a:lnTo>
                  <a:pt x="9476510" y="429491"/>
                </a:lnTo>
                <a:cubicBezTo>
                  <a:pt x="9476510" y="666692"/>
                  <a:pt x="9284220" y="858982"/>
                  <a:pt x="9047019" y="858982"/>
                </a:cubicBezTo>
                <a:lnTo>
                  <a:pt x="429492" y="858981"/>
                </a:lnTo>
                <a:lnTo>
                  <a:pt x="0" y="858981"/>
                </a:lnTo>
                <a:close/>
              </a:path>
            </a:pathLst>
          </a:custGeom>
          <a:solidFill>
            <a:srgbClr val="A8A8DB"/>
          </a:solidFill>
          <a:ln>
            <a:solidFill>
              <a:srgbClr val="A8A8D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9" name="Freeform: Shape 8">
            <a:extLst>
              <a:ext uri="{FF2B5EF4-FFF2-40B4-BE49-F238E27FC236}">
                <a16:creationId xmlns:a16="http://schemas.microsoft.com/office/drawing/2014/main" id="{2845C08B-6219-6FE5-75A9-50E7D43186A1}"/>
              </a:ext>
              <a:ext uri="{C183D7F6-B498-43B3-948B-1728B52AA6E4}">
                <adec:decorative xmlns:adec="http://schemas.microsoft.com/office/drawing/2017/decorative" val="1"/>
              </a:ext>
            </a:extLst>
          </p:cNvPr>
          <p:cNvSpPr/>
          <p:nvPr userDrawn="1"/>
        </p:nvSpPr>
        <p:spPr>
          <a:xfrm>
            <a:off x="0" y="1482511"/>
            <a:ext cx="8746836" cy="870187"/>
          </a:xfrm>
          <a:custGeom>
            <a:avLst/>
            <a:gdLst>
              <a:gd name="connsiteX0" fmla="*/ 0 w 9476511"/>
              <a:gd name="connsiteY0" fmla="*/ 0 h 858982"/>
              <a:gd name="connsiteX1" fmla="*/ 429492 w 9476511"/>
              <a:gd name="connsiteY1" fmla="*/ 0 h 858982"/>
              <a:gd name="connsiteX2" fmla="*/ 581891 w 9476511"/>
              <a:gd name="connsiteY2" fmla="*/ 0 h 858982"/>
              <a:gd name="connsiteX3" fmla="*/ 9047020 w 9476511"/>
              <a:gd name="connsiteY3" fmla="*/ 0 h 858982"/>
              <a:gd name="connsiteX4" fmla="*/ 9476511 w 9476511"/>
              <a:gd name="connsiteY4" fmla="*/ 429491 h 858982"/>
              <a:gd name="connsiteX5" fmla="*/ 9476510 w 9476511"/>
              <a:gd name="connsiteY5" fmla="*/ 429491 h 858982"/>
              <a:gd name="connsiteX6" fmla="*/ 9047019 w 9476511"/>
              <a:gd name="connsiteY6" fmla="*/ 858982 h 858982"/>
              <a:gd name="connsiteX7" fmla="*/ 429492 w 9476511"/>
              <a:gd name="connsiteY7" fmla="*/ 858981 h 858982"/>
              <a:gd name="connsiteX8" fmla="*/ 0 w 9476511"/>
              <a:gd name="connsiteY8" fmla="*/ 858981 h 85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76511" h="858982">
                <a:moveTo>
                  <a:pt x="0" y="0"/>
                </a:moveTo>
                <a:lnTo>
                  <a:pt x="429492" y="0"/>
                </a:lnTo>
                <a:lnTo>
                  <a:pt x="581891" y="0"/>
                </a:lnTo>
                <a:lnTo>
                  <a:pt x="9047020" y="0"/>
                </a:lnTo>
                <a:cubicBezTo>
                  <a:pt x="9284221" y="0"/>
                  <a:pt x="9476511" y="192290"/>
                  <a:pt x="9476511" y="429491"/>
                </a:cubicBezTo>
                <a:lnTo>
                  <a:pt x="9476510" y="429491"/>
                </a:lnTo>
                <a:cubicBezTo>
                  <a:pt x="9476510" y="666692"/>
                  <a:pt x="9284220" y="858982"/>
                  <a:pt x="9047019" y="858982"/>
                </a:cubicBezTo>
                <a:lnTo>
                  <a:pt x="429492" y="858981"/>
                </a:lnTo>
                <a:lnTo>
                  <a:pt x="0" y="858981"/>
                </a:lnTo>
                <a:close/>
              </a:path>
            </a:pathLst>
          </a:custGeom>
          <a:solidFill>
            <a:srgbClr val="A8A8DB"/>
          </a:solidFill>
          <a:ln>
            <a:solidFill>
              <a:srgbClr val="A8A8D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40" name="Title Placeholder 35">
            <a:extLst>
              <a:ext uri="{FF2B5EF4-FFF2-40B4-BE49-F238E27FC236}">
                <a16:creationId xmlns:a16="http://schemas.microsoft.com/office/drawing/2014/main" id="{98C3863A-8373-FC23-156E-70D6F464F5DD}"/>
              </a:ext>
            </a:extLst>
          </p:cNvPr>
          <p:cNvSpPr>
            <a:spLocks noGrp="1"/>
          </p:cNvSpPr>
          <p:nvPr>
            <p:ph type="title"/>
          </p:nvPr>
        </p:nvSpPr>
        <p:spPr>
          <a:xfrm>
            <a:off x="90055" y="13500"/>
            <a:ext cx="10515600" cy="692728"/>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051C2950-42DE-010C-112C-C6E5994D0FF9}"/>
              </a:ext>
            </a:extLst>
          </p:cNvPr>
          <p:cNvSpPr>
            <a:spLocks noGrp="1"/>
          </p:cNvSpPr>
          <p:nvPr>
            <p:ph type="body" sz="quarter" idx="10"/>
          </p:nvPr>
        </p:nvSpPr>
        <p:spPr>
          <a:xfrm>
            <a:off x="905451" y="2691751"/>
            <a:ext cx="9700203" cy="3378925"/>
          </a:xfrm>
          <a:prstGeom prst="rect">
            <a:avLst/>
          </a:prstGeom>
        </p:spPr>
        <p:txBody>
          <a:bodyPr/>
          <a:lstStyle>
            <a:lvl1pPr>
              <a:defRPr sz="3200"/>
            </a:lvl1pPr>
            <a:lvl2pPr>
              <a:defRPr sz="2800"/>
            </a:lvl2pPr>
            <a:lvl3pPr>
              <a:defRPr sz="24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41">
            <a:extLst>
              <a:ext uri="{FF2B5EF4-FFF2-40B4-BE49-F238E27FC236}">
                <a16:creationId xmlns:a16="http://schemas.microsoft.com/office/drawing/2014/main" id="{8D7680A5-9CCD-2821-62A2-EC5B521AF5BE}"/>
              </a:ext>
            </a:extLst>
          </p:cNvPr>
          <p:cNvSpPr txBox="1">
            <a:spLocks/>
          </p:cNvSpPr>
          <p:nvPr userDrawn="1"/>
        </p:nvSpPr>
        <p:spPr>
          <a:xfrm>
            <a:off x="90055" y="847671"/>
            <a:ext cx="9061334" cy="462809"/>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Slide text added here</a:t>
            </a:r>
          </a:p>
        </p:txBody>
      </p:sp>
      <p:sp>
        <p:nvSpPr>
          <p:cNvPr id="11" name="Text Placeholder 41">
            <a:extLst>
              <a:ext uri="{FF2B5EF4-FFF2-40B4-BE49-F238E27FC236}">
                <a16:creationId xmlns:a16="http://schemas.microsoft.com/office/drawing/2014/main" id="{628055EE-03FE-C0EE-7459-DE231F75819B}"/>
              </a:ext>
            </a:extLst>
          </p:cNvPr>
          <p:cNvSpPr txBox="1">
            <a:spLocks/>
          </p:cNvSpPr>
          <p:nvPr userDrawn="1"/>
        </p:nvSpPr>
        <p:spPr>
          <a:xfrm>
            <a:off x="90055" y="1585942"/>
            <a:ext cx="8316827" cy="700058"/>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More slide text added here</a:t>
            </a:r>
          </a:p>
        </p:txBody>
      </p:sp>
    </p:spTree>
    <p:extLst>
      <p:ext uri="{BB962C8B-B14F-4D97-AF65-F5344CB8AC3E}">
        <p14:creationId xmlns:p14="http://schemas.microsoft.com/office/powerpoint/2010/main" val="44415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ngle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29BA8-5157-4A56-B563-849F703586EF}"/>
              </a:ext>
            </a:extLst>
          </p:cNvPr>
          <p:cNvSpPr>
            <a:spLocks noGrp="1"/>
          </p:cNvSpPr>
          <p:nvPr>
            <p:ph type="title"/>
          </p:nvPr>
        </p:nvSpPr>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6EE53F05-1956-9306-FCCF-04B0FBB90675}"/>
              </a:ext>
            </a:extLst>
          </p:cNvPr>
          <p:cNvSpPr>
            <a:spLocks noGrp="1"/>
          </p:cNvSpPr>
          <p:nvPr>
            <p:ph type="body" sz="quarter" idx="10"/>
          </p:nvPr>
        </p:nvSpPr>
        <p:spPr>
          <a:xfrm>
            <a:off x="161925" y="896938"/>
            <a:ext cx="8982075" cy="581025"/>
          </a:xfrm>
          <a:prstGeom prst="rect">
            <a:avLst/>
          </a:prstGeom>
        </p:spPr>
        <p:txBody>
          <a:bodyPr/>
          <a:lstStyle>
            <a:lvl1pPr marL="0" indent="0">
              <a:buNone/>
              <a:defRPr sz="1400"/>
            </a:lvl1pPr>
          </a:lstStyle>
          <a:p>
            <a:pPr lvl="0"/>
            <a:r>
              <a:rPr lang="en-US" dirty="0"/>
              <a:t>Click to edit Master text styles</a:t>
            </a:r>
          </a:p>
        </p:txBody>
      </p:sp>
    </p:spTree>
    <p:extLst>
      <p:ext uri="{BB962C8B-B14F-4D97-AF65-F5344CB8AC3E}">
        <p14:creationId xmlns:p14="http://schemas.microsoft.com/office/powerpoint/2010/main" val="624976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hexag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29BA8-5157-4A56-B563-849F703586EF}"/>
              </a:ext>
            </a:extLst>
          </p:cNvPr>
          <p:cNvSpPr>
            <a:spLocks noGrp="1"/>
          </p:cNvSpPr>
          <p:nvPr>
            <p:ph type="title"/>
          </p:nvPr>
        </p:nvSpPr>
        <p:spPr/>
        <p:txBody>
          <a:bodyPr/>
          <a:lstStyle/>
          <a:p>
            <a:r>
              <a:rPr lang="en-US"/>
              <a:t>Click to edit Master title style</a:t>
            </a:r>
            <a:endParaRPr lang="en-GB"/>
          </a:p>
        </p:txBody>
      </p:sp>
      <p:grpSp>
        <p:nvGrpSpPr>
          <p:cNvPr id="28" name="Group 27">
            <a:extLst>
              <a:ext uri="{FF2B5EF4-FFF2-40B4-BE49-F238E27FC236}">
                <a16:creationId xmlns:a16="http://schemas.microsoft.com/office/drawing/2014/main" id="{C2493398-19FE-7DAC-98F4-FDF79742A4FE}"/>
              </a:ext>
            </a:extLst>
          </p:cNvPr>
          <p:cNvGrpSpPr/>
          <p:nvPr userDrawn="1"/>
        </p:nvGrpSpPr>
        <p:grpSpPr>
          <a:xfrm>
            <a:off x="1727201" y="1442687"/>
            <a:ext cx="9695007" cy="5200750"/>
            <a:chOff x="1727201" y="1442687"/>
            <a:chExt cx="9695007" cy="5200750"/>
          </a:xfrm>
        </p:grpSpPr>
        <p:grpSp>
          <p:nvGrpSpPr>
            <p:cNvPr id="4" name="Group 3">
              <a:extLst>
                <a:ext uri="{FF2B5EF4-FFF2-40B4-BE49-F238E27FC236}">
                  <a16:creationId xmlns:a16="http://schemas.microsoft.com/office/drawing/2014/main" id="{ED9E802E-F33A-7BEB-9C35-292663071BE7}"/>
                </a:ext>
              </a:extLst>
            </p:cNvPr>
            <p:cNvGrpSpPr/>
            <p:nvPr/>
          </p:nvGrpSpPr>
          <p:grpSpPr>
            <a:xfrm>
              <a:off x="9042401" y="1442687"/>
              <a:ext cx="2379807" cy="2051558"/>
              <a:chOff x="8740775" y="1286846"/>
              <a:chExt cx="2379807" cy="2051558"/>
            </a:xfrm>
          </p:grpSpPr>
          <p:sp>
            <p:nvSpPr>
              <p:cNvPr id="26" name="Hexagon 25">
                <a:extLst>
                  <a:ext uri="{FF2B5EF4-FFF2-40B4-BE49-F238E27FC236}">
                    <a16:creationId xmlns:a16="http://schemas.microsoft.com/office/drawing/2014/main" id="{6455DAE4-0D8B-0B5F-B8CB-75741AB17C44}"/>
                  </a:ext>
                </a:extLst>
              </p:cNvPr>
              <p:cNvSpPr/>
              <p:nvPr/>
            </p:nvSpPr>
            <p:spPr>
              <a:xfrm>
                <a:off x="8740775" y="1286846"/>
                <a:ext cx="2379807" cy="2051558"/>
              </a:xfrm>
              <a:prstGeom prst="hexagon">
                <a:avLst>
                  <a:gd name="adj" fmla="val 29276"/>
                  <a:gd name="vf" fmla="val 115470"/>
                </a:avLst>
              </a:prstGeom>
              <a:noFill/>
              <a:ln w="571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Hexagon 26">
                <a:extLst>
                  <a:ext uri="{FF2B5EF4-FFF2-40B4-BE49-F238E27FC236}">
                    <a16:creationId xmlns:a16="http://schemas.microsoft.com/office/drawing/2014/main" id="{14FB5C10-9E73-BC86-5605-850B3CA3F81A}"/>
                  </a:ext>
                </a:extLst>
              </p:cNvPr>
              <p:cNvSpPr/>
              <p:nvPr/>
            </p:nvSpPr>
            <p:spPr>
              <a:xfrm>
                <a:off x="8849763" y="1372873"/>
                <a:ext cx="2157430" cy="1859854"/>
              </a:xfrm>
              <a:prstGeom prst="hexagon">
                <a:avLst>
                  <a:gd name="adj" fmla="val 29276"/>
                  <a:gd name="vf" fmla="val 115470"/>
                </a:avLst>
              </a:prstGeom>
              <a:noFill/>
              <a:ln w="57150" cmpd="sng">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 name="Group 4">
              <a:extLst>
                <a:ext uri="{FF2B5EF4-FFF2-40B4-BE49-F238E27FC236}">
                  <a16:creationId xmlns:a16="http://schemas.microsoft.com/office/drawing/2014/main" id="{C8E9019C-C5C1-AD86-8214-F1D9248C9AE4}"/>
                </a:ext>
              </a:extLst>
            </p:cNvPr>
            <p:cNvGrpSpPr/>
            <p:nvPr/>
          </p:nvGrpSpPr>
          <p:grpSpPr>
            <a:xfrm>
              <a:off x="9042401" y="3531733"/>
              <a:ext cx="2379807" cy="2051558"/>
              <a:chOff x="8740775" y="1286846"/>
              <a:chExt cx="2379807" cy="2051558"/>
            </a:xfrm>
          </p:grpSpPr>
          <p:sp>
            <p:nvSpPr>
              <p:cNvPr id="24" name="Hexagon 23">
                <a:extLst>
                  <a:ext uri="{FF2B5EF4-FFF2-40B4-BE49-F238E27FC236}">
                    <a16:creationId xmlns:a16="http://schemas.microsoft.com/office/drawing/2014/main" id="{75CCA247-F3A4-1333-F89D-6639F15E2535}"/>
                  </a:ext>
                </a:extLst>
              </p:cNvPr>
              <p:cNvSpPr/>
              <p:nvPr/>
            </p:nvSpPr>
            <p:spPr>
              <a:xfrm>
                <a:off x="8740775" y="1286846"/>
                <a:ext cx="2379807" cy="2051558"/>
              </a:xfrm>
              <a:prstGeom prst="hexagon">
                <a:avLst>
                  <a:gd name="adj" fmla="val 29276"/>
                  <a:gd name="vf" fmla="val 115470"/>
                </a:avLst>
              </a:prstGeom>
              <a:noFill/>
              <a:ln w="5715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Hexagon 24">
                <a:extLst>
                  <a:ext uri="{FF2B5EF4-FFF2-40B4-BE49-F238E27FC236}">
                    <a16:creationId xmlns:a16="http://schemas.microsoft.com/office/drawing/2014/main" id="{3746C397-564F-C0B6-847D-4DA9C78D092E}"/>
                  </a:ext>
                </a:extLst>
              </p:cNvPr>
              <p:cNvSpPr/>
              <p:nvPr/>
            </p:nvSpPr>
            <p:spPr>
              <a:xfrm>
                <a:off x="8849763" y="1372873"/>
                <a:ext cx="2157430" cy="1859854"/>
              </a:xfrm>
              <a:prstGeom prst="hexagon">
                <a:avLst>
                  <a:gd name="adj" fmla="val 29276"/>
                  <a:gd name="vf" fmla="val 115470"/>
                </a:avLst>
              </a:prstGeom>
              <a:noFill/>
              <a:ln w="57150" cmpd="sng">
                <a:solidFill>
                  <a:srgbClr val="FFC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 name="Group 5">
              <a:extLst>
                <a:ext uri="{FF2B5EF4-FFF2-40B4-BE49-F238E27FC236}">
                  <a16:creationId xmlns:a16="http://schemas.microsoft.com/office/drawing/2014/main" id="{9C2CDD78-27FF-8E01-0FB2-830D8C483320}"/>
                </a:ext>
              </a:extLst>
            </p:cNvPr>
            <p:cNvGrpSpPr/>
            <p:nvPr/>
          </p:nvGrpSpPr>
          <p:grpSpPr>
            <a:xfrm>
              <a:off x="7208983" y="4582643"/>
              <a:ext cx="2379807" cy="2051558"/>
              <a:chOff x="8740775" y="1286846"/>
              <a:chExt cx="2379807" cy="2051558"/>
            </a:xfrm>
          </p:grpSpPr>
          <p:sp>
            <p:nvSpPr>
              <p:cNvPr id="22" name="Hexagon 21">
                <a:extLst>
                  <a:ext uri="{FF2B5EF4-FFF2-40B4-BE49-F238E27FC236}">
                    <a16:creationId xmlns:a16="http://schemas.microsoft.com/office/drawing/2014/main" id="{D7F32833-8CFC-055E-0910-B9FBBEA81760}"/>
                  </a:ext>
                </a:extLst>
              </p:cNvPr>
              <p:cNvSpPr/>
              <p:nvPr/>
            </p:nvSpPr>
            <p:spPr>
              <a:xfrm>
                <a:off x="8740775" y="1286846"/>
                <a:ext cx="2379807" cy="2051558"/>
              </a:xfrm>
              <a:prstGeom prst="hexagon">
                <a:avLst>
                  <a:gd name="adj" fmla="val 29276"/>
                  <a:gd name="vf" fmla="val 115470"/>
                </a:avLst>
              </a:prstGeom>
              <a:noFill/>
              <a:ln w="57150" cmpd="sng">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Hexagon 22">
                <a:extLst>
                  <a:ext uri="{FF2B5EF4-FFF2-40B4-BE49-F238E27FC236}">
                    <a16:creationId xmlns:a16="http://schemas.microsoft.com/office/drawing/2014/main" id="{15EE5F7D-979B-0158-8CC4-3B74DF51E9DA}"/>
                  </a:ext>
                </a:extLst>
              </p:cNvPr>
              <p:cNvSpPr/>
              <p:nvPr/>
            </p:nvSpPr>
            <p:spPr>
              <a:xfrm>
                <a:off x="8849763" y="1372873"/>
                <a:ext cx="2157430" cy="1859854"/>
              </a:xfrm>
              <a:prstGeom prst="hexagon">
                <a:avLst>
                  <a:gd name="adj" fmla="val 29276"/>
                  <a:gd name="vf" fmla="val 115470"/>
                </a:avLst>
              </a:prstGeom>
              <a:noFill/>
              <a:ln w="57150" cmpd="sng">
                <a:solidFill>
                  <a:srgbClr val="FFFF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 name="Group 6">
              <a:extLst>
                <a:ext uri="{FF2B5EF4-FFF2-40B4-BE49-F238E27FC236}">
                  <a16:creationId xmlns:a16="http://schemas.microsoft.com/office/drawing/2014/main" id="{6EBD6E3D-CC52-1038-69DC-180ED7E5D142}"/>
                </a:ext>
              </a:extLst>
            </p:cNvPr>
            <p:cNvGrpSpPr/>
            <p:nvPr/>
          </p:nvGrpSpPr>
          <p:grpSpPr>
            <a:xfrm>
              <a:off x="7208983" y="2484905"/>
              <a:ext cx="2379807" cy="2051558"/>
              <a:chOff x="8740775" y="1286846"/>
              <a:chExt cx="2379807" cy="2051558"/>
            </a:xfrm>
          </p:grpSpPr>
          <p:sp>
            <p:nvSpPr>
              <p:cNvPr id="20" name="Hexagon 19">
                <a:extLst>
                  <a:ext uri="{FF2B5EF4-FFF2-40B4-BE49-F238E27FC236}">
                    <a16:creationId xmlns:a16="http://schemas.microsoft.com/office/drawing/2014/main" id="{B19C34BF-D69B-2032-FAD1-D1C62CE0EC2E}"/>
                  </a:ext>
                </a:extLst>
              </p:cNvPr>
              <p:cNvSpPr/>
              <p:nvPr/>
            </p:nvSpPr>
            <p:spPr>
              <a:xfrm>
                <a:off x="8740775" y="1286846"/>
                <a:ext cx="2379807" cy="2051558"/>
              </a:xfrm>
              <a:prstGeom prst="hexagon">
                <a:avLst>
                  <a:gd name="adj" fmla="val 29276"/>
                  <a:gd name="vf" fmla="val 115470"/>
                </a:avLst>
              </a:prstGeom>
              <a:noFill/>
              <a:ln w="57150" cmpd="sng">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Hexagon 20">
                <a:extLst>
                  <a:ext uri="{FF2B5EF4-FFF2-40B4-BE49-F238E27FC236}">
                    <a16:creationId xmlns:a16="http://schemas.microsoft.com/office/drawing/2014/main" id="{D832B08E-8CB3-9E6B-D399-6ADD9BBEFF2A}"/>
                  </a:ext>
                </a:extLst>
              </p:cNvPr>
              <p:cNvSpPr/>
              <p:nvPr/>
            </p:nvSpPr>
            <p:spPr>
              <a:xfrm>
                <a:off x="8849763" y="1372873"/>
                <a:ext cx="2157430" cy="1859854"/>
              </a:xfrm>
              <a:prstGeom prst="hexagon">
                <a:avLst>
                  <a:gd name="adj" fmla="val 29276"/>
                  <a:gd name="vf" fmla="val 115470"/>
                </a:avLst>
              </a:prstGeom>
              <a:noFill/>
              <a:ln w="57150" cmpd="sng">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 name="Group 7">
              <a:extLst>
                <a:ext uri="{FF2B5EF4-FFF2-40B4-BE49-F238E27FC236}">
                  <a16:creationId xmlns:a16="http://schemas.microsoft.com/office/drawing/2014/main" id="{09B9D715-3B68-C7EC-055D-3BA60B1E9B8B}"/>
                </a:ext>
              </a:extLst>
            </p:cNvPr>
            <p:cNvGrpSpPr/>
            <p:nvPr/>
          </p:nvGrpSpPr>
          <p:grpSpPr>
            <a:xfrm>
              <a:off x="5384801" y="3540380"/>
              <a:ext cx="2379807" cy="2051558"/>
              <a:chOff x="5532583" y="3338357"/>
              <a:chExt cx="2379807" cy="2051558"/>
            </a:xfrm>
          </p:grpSpPr>
          <p:sp>
            <p:nvSpPr>
              <p:cNvPr id="18" name="Hexagon 17">
                <a:extLst>
                  <a:ext uri="{FF2B5EF4-FFF2-40B4-BE49-F238E27FC236}">
                    <a16:creationId xmlns:a16="http://schemas.microsoft.com/office/drawing/2014/main" id="{CE97FE3D-5A50-FCA2-D706-4D4150BB9349}"/>
                  </a:ext>
                </a:extLst>
              </p:cNvPr>
              <p:cNvSpPr/>
              <p:nvPr/>
            </p:nvSpPr>
            <p:spPr>
              <a:xfrm>
                <a:off x="5532583" y="3338357"/>
                <a:ext cx="2379807" cy="2051558"/>
              </a:xfrm>
              <a:prstGeom prst="hexagon">
                <a:avLst>
                  <a:gd name="adj" fmla="val 29276"/>
                  <a:gd name="vf" fmla="val 115470"/>
                </a:avLst>
              </a:prstGeom>
              <a:noFill/>
              <a:ln w="5715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Hexagon 18">
                <a:extLst>
                  <a:ext uri="{FF2B5EF4-FFF2-40B4-BE49-F238E27FC236}">
                    <a16:creationId xmlns:a16="http://schemas.microsoft.com/office/drawing/2014/main" id="{D5FABF49-56B9-F509-A635-7383801DF847}"/>
                  </a:ext>
                </a:extLst>
              </p:cNvPr>
              <p:cNvSpPr/>
              <p:nvPr/>
            </p:nvSpPr>
            <p:spPr>
              <a:xfrm>
                <a:off x="5641571" y="3433620"/>
                <a:ext cx="2157430" cy="1859854"/>
              </a:xfrm>
              <a:prstGeom prst="hexagon">
                <a:avLst>
                  <a:gd name="adj" fmla="val 29276"/>
                  <a:gd name="vf" fmla="val 115470"/>
                </a:avLst>
              </a:prstGeom>
              <a:noFill/>
              <a:ln w="57150" cmpd="sng">
                <a:solidFill>
                  <a:srgbClr val="00B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 name="Group 8">
              <a:extLst>
                <a:ext uri="{FF2B5EF4-FFF2-40B4-BE49-F238E27FC236}">
                  <a16:creationId xmlns:a16="http://schemas.microsoft.com/office/drawing/2014/main" id="{07A8C49E-589C-E94E-FB98-392890B013DD}"/>
                </a:ext>
              </a:extLst>
            </p:cNvPr>
            <p:cNvGrpSpPr/>
            <p:nvPr/>
          </p:nvGrpSpPr>
          <p:grpSpPr>
            <a:xfrm>
              <a:off x="3552709" y="4591879"/>
              <a:ext cx="2379807" cy="2051558"/>
              <a:chOff x="8740775" y="1286846"/>
              <a:chExt cx="2379807" cy="2051558"/>
            </a:xfrm>
          </p:grpSpPr>
          <p:sp>
            <p:nvSpPr>
              <p:cNvPr id="16" name="Hexagon 15">
                <a:extLst>
                  <a:ext uri="{FF2B5EF4-FFF2-40B4-BE49-F238E27FC236}">
                    <a16:creationId xmlns:a16="http://schemas.microsoft.com/office/drawing/2014/main" id="{D8349B74-A8B6-A116-CE7C-1A410BFF2DB2}"/>
                  </a:ext>
                </a:extLst>
              </p:cNvPr>
              <p:cNvSpPr/>
              <p:nvPr/>
            </p:nvSpPr>
            <p:spPr>
              <a:xfrm>
                <a:off x="8740775" y="1286846"/>
                <a:ext cx="2379807" cy="2051558"/>
              </a:xfrm>
              <a:prstGeom prst="hexagon">
                <a:avLst>
                  <a:gd name="adj" fmla="val 29276"/>
                  <a:gd name="vf" fmla="val 115470"/>
                </a:avLst>
              </a:prstGeom>
              <a:noFill/>
              <a:ln w="5715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Hexagon 16">
                <a:extLst>
                  <a:ext uri="{FF2B5EF4-FFF2-40B4-BE49-F238E27FC236}">
                    <a16:creationId xmlns:a16="http://schemas.microsoft.com/office/drawing/2014/main" id="{72FC435C-E1DE-522D-D6CB-E110022D3D54}"/>
                  </a:ext>
                </a:extLst>
              </p:cNvPr>
              <p:cNvSpPr/>
              <p:nvPr/>
            </p:nvSpPr>
            <p:spPr>
              <a:xfrm>
                <a:off x="8849763" y="1372873"/>
                <a:ext cx="2157430" cy="1859854"/>
              </a:xfrm>
              <a:prstGeom prst="hexagon">
                <a:avLst>
                  <a:gd name="adj" fmla="val 29276"/>
                  <a:gd name="vf" fmla="val 115470"/>
                </a:avLst>
              </a:prstGeom>
              <a:noFill/>
              <a:ln w="57150" cmpd="sng">
                <a:solidFill>
                  <a:srgbClr val="0070C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 name="Group 9">
              <a:extLst>
                <a:ext uri="{FF2B5EF4-FFF2-40B4-BE49-F238E27FC236}">
                  <a16:creationId xmlns:a16="http://schemas.microsoft.com/office/drawing/2014/main" id="{7299EA0B-CC43-342E-C0D0-118A8ECFC51B}"/>
                </a:ext>
              </a:extLst>
            </p:cNvPr>
            <p:cNvGrpSpPr/>
            <p:nvPr/>
          </p:nvGrpSpPr>
          <p:grpSpPr>
            <a:xfrm>
              <a:off x="3552709" y="2494141"/>
              <a:ext cx="2379807" cy="2051558"/>
              <a:chOff x="8740775" y="1286846"/>
              <a:chExt cx="2379807" cy="2051558"/>
            </a:xfrm>
          </p:grpSpPr>
          <p:sp>
            <p:nvSpPr>
              <p:cNvPr id="14" name="Hexagon 13">
                <a:extLst>
                  <a:ext uri="{FF2B5EF4-FFF2-40B4-BE49-F238E27FC236}">
                    <a16:creationId xmlns:a16="http://schemas.microsoft.com/office/drawing/2014/main" id="{5F125D3B-5A7B-828C-F552-3616A197B954}"/>
                  </a:ext>
                </a:extLst>
              </p:cNvPr>
              <p:cNvSpPr/>
              <p:nvPr/>
            </p:nvSpPr>
            <p:spPr>
              <a:xfrm>
                <a:off x="8740775" y="1286846"/>
                <a:ext cx="2379807" cy="2051558"/>
              </a:xfrm>
              <a:prstGeom prst="hexagon">
                <a:avLst>
                  <a:gd name="adj" fmla="val 29276"/>
                  <a:gd name="vf" fmla="val 115470"/>
                </a:avLst>
              </a:prstGeom>
              <a:noFill/>
              <a:ln w="57150" cmpd="sng">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Hexagon 14">
                <a:extLst>
                  <a:ext uri="{FF2B5EF4-FFF2-40B4-BE49-F238E27FC236}">
                    <a16:creationId xmlns:a16="http://schemas.microsoft.com/office/drawing/2014/main" id="{B0946BF6-97A7-2945-A209-DAAB4B0D5318}"/>
                  </a:ext>
                </a:extLst>
              </p:cNvPr>
              <p:cNvSpPr/>
              <p:nvPr/>
            </p:nvSpPr>
            <p:spPr>
              <a:xfrm>
                <a:off x="8849763" y="1372873"/>
                <a:ext cx="2157430" cy="1859854"/>
              </a:xfrm>
              <a:prstGeom prst="hexagon">
                <a:avLst>
                  <a:gd name="adj" fmla="val 29276"/>
                  <a:gd name="vf" fmla="val 115470"/>
                </a:avLst>
              </a:prstGeom>
              <a:noFill/>
              <a:ln w="57150" cmpd="sng">
                <a:solidFill>
                  <a:srgbClr val="FF339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1" name="Group 10">
              <a:extLst>
                <a:ext uri="{FF2B5EF4-FFF2-40B4-BE49-F238E27FC236}">
                  <a16:creationId xmlns:a16="http://schemas.microsoft.com/office/drawing/2014/main" id="{EADB35D4-B73D-5AFA-E126-AF6247F435F3}"/>
                </a:ext>
              </a:extLst>
            </p:cNvPr>
            <p:cNvGrpSpPr/>
            <p:nvPr/>
          </p:nvGrpSpPr>
          <p:grpSpPr>
            <a:xfrm>
              <a:off x="1727201" y="3543740"/>
              <a:ext cx="2379807" cy="2051558"/>
              <a:chOff x="5532583" y="3338357"/>
              <a:chExt cx="2379807" cy="2051558"/>
            </a:xfrm>
          </p:grpSpPr>
          <p:sp>
            <p:nvSpPr>
              <p:cNvPr id="12" name="Hexagon 11">
                <a:extLst>
                  <a:ext uri="{FF2B5EF4-FFF2-40B4-BE49-F238E27FC236}">
                    <a16:creationId xmlns:a16="http://schemas.microsoft.com/office/drawing/2014/main" id="{CC46C339-1157-4229-56F7-E0F59241C9E1}"/>
                  </a:ext>
                </a:extLst>
              </p:cNvPr>
              <p:cNvSpPr/>
              <p:nvPr/>
            </p:nvSpPr>
            <p:spPr>
              <a:xfrm>
                <a:off x="5532583" y="3338357"/>
                <a:ext cx="2379807" cy="2051558"/>
              </a:xfrm>
              <a:prstGeom prst="hexagon">
                <a:avLst>
                  <a:gd name="adj" fmla="val 29276"/>
                  <a:gd name="vf" fmla="val 115470"/>
                </a:avLst>
              </a:prstGeom>
              <a:noFill/>
              <a:ln w="57150" cmpd="sng">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Hexagon 12">
                <a:extLst>
                  <a:ext uri="{FF2B5EF4-FFF2-40B4-BE49-F238E27FC236}">
                    <a16:creationId xmlns:a16="http://schemas.microsoft.com/office/drawing/2014/main" id="{4C9BC4DF-3F5F-92A9-6985-D829F0D82910}"/>
                  </a:ext>
                </a:extLst>
              </p:cNvPr>
              <p:cNvSpPr/>
              <p:nvPr/>
            </p:nvSpPr>
            <p:spPr>
              <a:xfrm>
                <a:off x="5641571" y="3433620"/>
                <a:ext cx="2157430" cy="1859854"/>
              </a:xfrm>
              <a:prstGeom prst="hexagon">
                <a:avLst>
                  <a:gd name="adj" fmla="val 29276"/>
                  <a:gd name="vf" fmla="val 115470"/>
                </a:avLst>
              </a:prstGeom>
              <a:noFill/>
              <a:ln w="57150" cmpd="sng">
                <a:solidFill>
                  <a:srgbClr val="7030A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30" name="Text Placeholder 29">
            <a:extLst>
              <a:ext uri="{FF2B5EF4-FFF2-40B4-BE49-F238E27FC236}">
                <a16:creationId xmlns:a16="http://schemas.microsoft.com/office/drawing/2014/main" id="{ED945D7C-9389-3A75-7F16-6CE2A2C62B23}"/>
              </a:ext>
            </a:extLst>
          </p:cNvPr>
          <p:cNvSpPr>
            <a:spLocks noGrp="1"/>
          </p:cNvSpPr>
          <p:nvPr>
            <p:ph type="body" sz="quarter" idx="10"/>
          </p:nvPr>
        </p:nvSpPr>
        <p:spPr>
          <a:xfrm>
            <a:off x="90488" y="889000"/>
            <a:ext cx="9061450" cy="593725"/>
          </a:xfrm>
          <a:prstGeom prst="rect">
            <a:avLst/>
          </a:prstGeom>
        </p:spPr>
        <p:txBody>
          <a:bodyPr/>
          <a:lstStyle>
            <a:lvl1pPr marL="0" indent="0">
              <a:buNone/>
              <a:defRPr sz="1400"/>
            </a:lvl1pPr>
          </a:lstStyle>
          <a:p>
            <a:pPr lvl="0"/>
            <a:r>
              <a:rPr lang="en-US" dirty="0"/>
              <a:t>Click to edit Master text styles</a:t>
            </a:r>
          </a:p>
        </p:txBody>
      </p:sp>
    </p:spTree>
    <p:extLst>
      <p:ext uri="{BB962C8B-B14F-4D97-AF65-F5344CB8AC3E}">
        <p14:creationId xmlns:p14="http://schemas.microsoft.com/office/powerpoint/2010/main" val="94252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ingle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29BA8-5157-4A56-B563-849F703586EF}"/>
              </a:ext>
            </a:extLst>
          </p:cNvPr>
          <p:cNvSpPr>
            <a:spLocks noGrp="1"/>
          </p:cNvSpPr>
          <p:nvPr>
            <p:ph type="title"/>
          </p:nvPr>
        </p:nvSpPr>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04173537-F481-1C52-8A87-1A729D2CC796}"/>
              </a:ext>
            </a:extLst>
          </p:cNvPr>
          <p:cNvSpPr>
            <a:spLocks noGrp="1"/>
          </p:cNvSpPr>
          <p:nvPr>
            <p:ph type="body" sz="quarter" idx="10"/>
          </p:nvPr>
        </p:nvSpPr>
        <p:spPr>
          <a:xfrm>
            <a:off x="1339273" y="2086985"/>
            <a:ext cx="8820727" cy="277134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5">
            <a:extLst>
              <a:ext uri="{FF2B5EF4-FFF2-40B4-BE49-F238E27FC236}">
                <a16:creationId xmlns:a16="http://schemas.microsoft.com/office/drawing/2014/main" id="{A6736328-257D-EA34-553A-122B37C00058}"/>
              </a:ext>
            </a:extLst>
          </p:cNvPr>
          <p:cNvSpPr>
            <a:spLocks noGrp="1"/>
          </p:cNvSpPr>
          <p:nvPr>
            <p:ph type="body" sz="quarter" idx="11"/>
          </p:nvPr>
        </p:nvSpPr>
        <p:spPr>
          <a:xfrm>
            <a:off x="90488" y="879475"/>
            <a:ext cx="9070975" cy="608013"/>
          </a:xfrm>
          <a:prstGeom prst="rect">
            <a:avLst/>
          </a:prstGeom>
        </p:spPr>
        <p:txBody>
          <a:bodyPr/>
          <a:lstStyle>
            <a:lvl1pPr marL="0" indent="0">
              <a:buNone/>
              <a:defRPr sz="1400"/>
            </a:lvl1pPr>
          </a:lstStyle>
          <a:p>
            <a:pPr lvl="0"/>
            <a:r>
              <a:rPr lang="en-US" dirty="0"/>
              <a:t>Click to edit Master text styles</a:t>
            </a:r>
          </a:p>
        </p:txBody>
      </p:sp>
    </p:spTree>
    <p:extLst>
      <p:ext uri="{BB962C8B-B14F-4D97-AF65-F5344CB8AC3E}">
        <p14:creationId xmlns:p14="http://schemas.microsoft.com/office/powerpoint/2010/main" val="58591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p logo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29BA8-5157-4A56-B563-849F703586EF}"/>
              </a:ext>
            </a:extLst>
          </p:cNvPr>
          <p:cNvSpPr>
            <a:spLocks noGrp="1"/>
          </p:cNvSpPr>
          <p:nvPr>
            <p:ph type="title"/>
          </p:nvPr>
        </p:nvSpPr>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F2D2F00B-9DAE-BE2B-7DC5-6718F43D35AF}"/>
              </a:ext>
            </a:extLst>
          </p:cNvPr>
          <p:cNvSpPr>
            <a:spLocks noGrp="1"/>
          </p:cNvSpPr>
          <p:nvPr>
            <p:ph type="body" sz="quarter" idx="10"/>
          </p:nvPr>
        </p:nvSpPr>
        <p:spPr>
          <a:xfrm>
            <a:off x="90488" y="871538"/>
            <a:ext cx="10779125" cy="769937"/>
          </a:xfrm>
          <a:prstGeom prst="rect">
            <a:avLst/>
          </a:prstGeom>
        </p:spPr>
        <p:txBody>
          <a:bodyPr/>
          <a:lstStyle>
            <a:lvl1pPr marL="0" indent="0">
              <a:buNone/>
              <a:defRPr sz="1400"/>
            </a:lvl1pPr>
          </a:lstStyle>
          <a:p>
            <a:pPr lvl="0"/>
            <a:r>
              <a:rPr lang="en-US" dirty="0"/>
              <a:t>Click to edit Master text styles</a:t>
            </a:r>
          </a:p>
        </p:txBody>
      </p:sp>
    </p:spTree>
    <p:extLst>
      <p:ext uri="{BB962C8B-B14F-4D97-AF65-F5344CB8AC3E}">
        <p14:creationId xmlns:p14="http://schemas.microsoft.com/office/powerpoint/2010/main" val="370982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p logo hexagon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29BA8-5157-4A56-B563-849F703586EF}"/>
              </a:ext>
            </a:extLst>
          </p:cNvPr>
          <p:cNvSpPr>
            <a:spLocks noGrp="1"/>
          </p:cNvSpPr>
          <p:nvPr>
            <p:ph type="title"/>
          </p:nvPr>
        </p:nvSpPr>
        <p:spPr/>
        <p:txBody>
          <a:bodyPr/>
          <a:lstStyle/>
          <a:p>
            <a:r>
              <a:rPr lang="en-US"/>
              <a:t>Click to edit Master title style</a:t>
            </a:r>
            <a:endParaRPr lang="en-GB"/>
          </a:p>
        </p:txBody>
      </p:sp>
      <p:grpSp>
        <p:nvGrpSpPr>
          <p:cNvPr id="3" name="Group 2">
            <a:extLst>
              <a:ext uri="{FF2B5EF4-FFF2-40B4-BE49-F238E27FC236}">
                <a16:creationId xmlns:a16="http://schemas.microsoft.com/office/drawing/2014/main" id="{7BE931DA-0397-A352-912B-F1183ADDF114}"/>
              </a:ext>
              <a:ext uri="{C183D7F6-B498-43B3-948B-1728B52AA6E4}">
                <adec:decorative xmlns:adec="http://schemas.microsoft.com/office/drawing/2017/decorative" val="1"/>
              </a:ext>
            </a:extLst>
          </p:cNvPr>
          <p:cNvGrpSpPr/>
          <p:nvPr userDrawn="1"/>
        </p:nvGrpSpPr>
        <p:grpSpPr>
          <a:xfrm>
            <a:off x="571290" y="1847275"/>
            <a:ext cx="731037" cy="4714274"/>
            <a:chOff x="571290" y="1847275"/>
            <a:chExt cx="731037" cy="4714274"/>
          </a:xfrm>
        </p:grpSpPr>
        <p:sp>
          <p:nvSpPr>
            <p:cNvPr id="4" name="Hexagon 3">
              <a:extLst>
                <a:ext uri="{FF2B5EF4-FFF2-40B4-BE49-F238E27FC236}">
                  <a16:creationId xmlns:a16="http://schemas.microsoft.com/office/drawing/2014/main" id="{43E30FA8-006A-EEE0-0857-2A6B4D5FCDE5}"/>
                </a:ext>
              </a:extLst>
            </p:cNvPr>
            <p:cNvSpPr/>
            <p:nvPr/>
          </p:nvSpPr>
          <p:spPr>
            <a:xfrm>
              <a:off x="580527" y="1847275"/>
              <a:ext cx="721800" cy="628072"/>
            </a:xfrm>
            <a:prstGeom prst="hexagon">
              <a:avLst>
                <a:gd name="adj" fmla="val 29276"/>
                <a:gd name="vf" fmla="val 115470"/>
              </a:avLst>
            </a:prstGeom>
            <a:solidFill>
              <a:srgbClr val="002060"/>
            </a:solidFill>
            <a:ln w="1270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1</a:t>
              </a:r>
            </a:p>
          </p:txBody>
        </p:sp>
        <p:sp>
          <p:nvSpPr>
            <p:cNvPr id="8" name="Hexagon 7">
              <a:extLst>
                <a:ext uri="{FF2B5EF4-FFF2-40B4-BE49-F238E27FC236}">
                  <a16:creationId xmlns:a16="http://schemas.microsoft.com/office/drawing/2014/main" id="{A40CF43F-D078-8F95-4798-F20D39C45438}"/>
                </a:ext>
              </a:extLst>
            </p:cNvPr>
            <p:cNvSpPr/>
            <p:nvPr userDrawn="1"/>
          </p:nvSpPr>
          <p:spPr>
            <a:xfrm>
              <a:off x="580527" y="2627747"/>
              <a:ext cx="721800" cy="628072"/>
            </a:xfrm>
            <a:prstGeom prst="hexagon">
              <a:avLst>
                <a:gd name="adj" fmla="val 29276"/>
                <a:gd name="vf" fmla="val 115470"/>
              </a:avLst>
            </a:prstGeom>
            <a:solidFill>
              <a:srgbClr val="FF3399"/>
            </a:solidFill>
            <a:ln w="1270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2</a:t>
              </a:r>
            </a:p>
          </p:txBody>
        </p:sp>
        <p:sp>
          <p:nvSpPr>
            <p:cNvPr id="9" name="Hexagon 8">
              <a:extLst>
                <a:ext uri="{FF2B5EF4-FFF2-40B4-BE49-F238E27FC236}">
                  <a16:creationId xmlns:a16="http://schemas.microsoft.com/office/drawing/2014/main" id="{4027EAFF-88D8-0BCF-587A-74F255698E38}"/>
                </a:ext>
              </a:extLst>
            </p:cNvPr>
            <p:cNvSpPr/>
            <p:nvPr userDrawn="1"/>
          </p:nvSpPr>
          <p:spPr>
            <a:xfrm>
              <a:off x="580527" y="3419410"/>
              <a:ext cx="721800" cy="628072"/>
            </a:xfrm>
            <a:prstGeom prst="hexagon">
              <a:avLst>
                <a:gd name="adj" fmla="val 29276"/>
                <a:gd name="vf" fmla="val 115470"/>
              </a:avLst>
            </a:prstGeom>
            <a:solidFill>
              <a:srgbClr val="00B050"/>
            </a:solidFill>
            <a:ln w="1270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3</a:t>
              </a:r>
            </a:p>
          </p:txBody>
        </p:sp>
        <p:sp>
          <p:nvSpPr>
            <p:cNvPr id="10" name="Hexagon 9">
              <a:extLst>
                <a:ext uri="{FF2B5EF4-FFF2-40B4-BE49-F238E27FC236}">
                  <a16:creationId xmlns:a16="http://schemas.microsoft.com/office/drawing/2014/main" id="{3F9A8F1C-218C-C463-A241-22931410914D}"/>
                </a:ext>
              </a:extLst>
            </p:cNvPr>
            <p:cNvSpPr/>
            <p:nvPr userDrawn="1"/>
          </p:nvSpPr>
          <p:spPr>
            <a:xfrm>
              <a:off x="580527" y="4211073"/>
              <a:ext cx="721800" cy="628072"/>
            </a:xfrm>
            <a:prstGeom prst="hexagon">
              <a:avLst>
                <a:gd name="adj" fmla="val 29276"/>
                <a:gd name="vf" fmla="val 115470"/>
              </a:avLst>
            </a:prstGeom>
            <a:solidFill>
              <a:srgbClr val="FFFF00"/>
            </a:solidFill>
            <a:ln w="1270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4</a:t>
              </a:r>
            </a:p>
          </p:txBody>
        </p:sp>
        <p:sp>
          <p:nvSpPr>
            <p:cNvPr id="11" name="Hexagon 10">
              <a:extLst>
                <a:ext uri="{FF2B5EF4-FFF2-40B4-BE49-F238E27FC236}">
                  <a16:creationId xmlns:a16="http://schemas.microsoft.com/office/drawing/2014/main" id="{986D5C39-9F24-75B5-3864-FC40369E8825}"/>
                </a:ext>
              </a:extLst>
            </p:cNvPr>
            <p:cNvSpPr/>
            <p:nvPr userDrawn="1"/>
          </p:nvSpPr>
          <p:spPr>
            <a:xfrm>
              <a:off x="571290" y="5013926"/>
              <a:ext cx="721800" cy="628072"/>
            </a:xfrm>
            <a:prstGeom prst="hexagon">
              <a:avLst>
                <a:gd name="adj" fmla="val 29276"/>
                <a:gd name="vf" fmla="val 115470"/>
              </a:avLst>
            </a:prstGeom>
            <a:solidFill>
              <a:srgbClr val="FFC000"/>
            </a:solidFill>
            <a:ln w="1270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5</a:t>
              </a:r>
            </a:p>
          </p:txBody>
        </p:sp>
        <p:sp>
          <p:nvSpPr>
            <p:cNvPr id="12" name="Hexagon 11">
              <a:extLst>
                <a:ext uri="{FF2B5EF4-FFF2-40B4-BE49-F238E27FC236}">
                  <a16:creationId xmlns:a16="http://schemas.microsoft.com/office/drawing/2014/main" id="{CF97EE82-7F48-8994-126A-B1DE0BC45A1F}"/>
                </a:ext>
              </a:extLst>
            </p:cNvPr>
            <p:cNvSpPr/>
            <p:nvPr userDrawn="1"/>
          </p:nvSpPr>
          <p:spPr>
            <a:xfrm>
              <a:off x="571290" y="5933477"/>
              <a:ext cx="721800" cy="628072"/>
            </a:xfrm>
            <a:prstGeom prst="hexagon">
              <a:avLst>
                <a:gd name="adj" fmla="val 29276"/>
                <a:gd name="vf" fmla="val 115470"/>
              </a:avLst>
            </a:prstGeom>
            <a:solidFill>
              <a:srgbClr val="FF0000"/>
            </a:solidFill>
            <a:ln w="1270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6</a:t>
              </a:r>
            </a:p>
          </p:txBody>
        </p:sp>
      </p:grpSp>
      <p:sp>
        <p:nvSpPr>
          <p:cNvPr id="6" name="Text Placeholder 5">
            <a:extLst>
              <a:ext uri="{FF2B5EF4-FFF2-40B4-BE49-F238E27FC236}">
                <a16:creationId xmlns:a16="http://schemas.microsoft.com/office/drawing/2014/main" id="{98A0EF79-57C1-8BF6-00AA-B8E9FDFF07E2}"/>
              </a:ext>
            </a:extLst>
          </p:cNvPr>
          <p:cNvSpPr>
            <a:spLocks noGrp="1"/>
          </p:cNvSpPr>
          <p:nvPr>
            <p:ph type="body" sz="quarter" idx="10"/>
          </p:nvPr>
        </p:nvSpPr>
        <p:spPr>
          <a:xfrm>
            <a:off x="1644430" y="1925425"/>
            <a:ext cx="9113621" cy="494147"/>
          </a:xfrm>
          <a:prstGeom prst="rect">
            <a:avLst/>
          </a:prstGeom>
        </p:spPr>
        <p:txBody>
          <a:bodyPr/>
          <a:lstStyle>
            <a:lvl1pPr marL="0" indent="0">
              <a:buNone/>
              <a:defRPr sz="2400"/>
            </a:lvl1pPr>
          </a:lstStyle>
          <a:p>
            <a:pPr lvl="0"/>
            <a:r>
              <a:rPr lang="en-US" dirty="0"/>
              <a:t>Click to edit Master text styles</a:t>
            </a:r>
          </a:p>
        </p:txBody>
      </p:sp>
      <p:sp>
        <p:nvSpPr>
          <p:cNvPr id="13" name="Text Placeholder 5">
            <a:extLst>
              <a:ext uri="{FF2B5EF4-FFF2-40B4-BE49-F238E27FC236}">
                <a16:creationId xmlns:a16="http://schemas.microsoft.com/office/drawing/2014/main" id="{2D86B4DC-1E2E-4F9D-6450-5ACC96B4AA3A}"/>
              </a:ext>
            </a:extLst>
          </p:cNvPr>
          <p:cNvSpPr>
            <a:spLocks noGrp="1"/>
          </p:cNvSpPr>
          <p:nvPr>
            <p:ph type="body" sz="quarter" idx="11"/>
          </p:nvPr>
        </p:nvSpPr>
        <p:spPr>
          <a:xfrm>
            <a:off x="1644431" y="3553335"/>
            <a:ext cx="9113621" cy="494147"/>
          </a:xfrm>
          <a:prstGeom prst="rect">
            <a:avLst/>
          </a:prstGeom>
        </p:spPr>
        <p:txBody>
          <a:bodyPr/>
          <a:lstStyle>
            <a:lvl1pPr marL="0" indent="0">
              <a:buNone/>
              <a:defRPr sz="2400"/>
            </a:lvl1pPr>
          </a:lstStyle>
          <a:p>
            <a:pPr lvl="0"/>
            <a:r>
              <a:rPr lang="en-US" dirty="0"/>
              <a:t>Click to edit Master text styles</a:t>
            </a:r>
          </a:p>
        </p:txBody>
      </p:sp>
      <p:sp>
        <p:nvSpPr>
          <p:cNvPr id="14" name="Text Placeholder 5">
            <a:extLst>
              <a:ext uri="{FF2B5EF4-FFF2-40B4-BE49-F238E27FC236}">
                <a16:creationId xmlns:a16="http://schemas.microsoft.com/office/drawing/2014/main" id="{5A7B9F9C-CC0F-2246-0F84-064539201012}"/>
              </a:ext>
            </a:extLst>
          </p:cNvPr>
          <p:cNvSpPr>
            <a:spLocks noGrp="1"/>
          </p:cNvSpPr>
          <p:nvPr>
            <p:ph type="body" sz="quarter" idx="12"/>
          </p:nvPr>
        </p:nvSpPr>
        <p:spPr>
          <a:xfrm>
            <a:off x="1644431" y="4322619"/>
            <a:ext cx="9113621" cy="494147"/>
          </a:xfrm>
          <a:prstGeom prst="rect">
            <a:avLst/>
          </a:prstGeom>
        </p:spPr>
        <p:txBody>
          <a:bodyPr/>
          <a:lstStyle>
            <a:lvl1pPr marL="0" indent="0">
              <a:buNone/>
              <a:defRPr sz="2400"/>
            </a:lvl1pPr>
          </a:lstStyle>
          <a:p>
            <a:pPr lvl="0"/>
            <a:r>
              <a:rPr lang="en-US" dirty="0"/>
              <a:t>Click to edit Master text styles</a:t>
            </a:r>
          </a:p>
        </p:txBody>
      </p:sp>
      <p:sp>
        <p:nvSpPr>
          <p:cNvPr id="15" name="Text Placeholder 5">
            <a:extLst>
              <a:ext uri="{FF2B5EF4-FFF2-40B4-BE49-F238E27FC236}">
                <a16:creationId xmlns:a16="http://schemas.microsoft.com/office/drawing/2014/main" id="{48006B97-2FB8-D8A6-3CC7-0DBF3E041FAB}"/>
              </a:ext>
            </a:extLst>
          </p:cNvPr>
          <p:cNvSpPr>
            <a:spLocks noGrp="1"/>
          </p:cNvSpPr>
          <p:nvPr>
            <p:ph type="body" sz="quarter" idx="13"/>
          </p:nvPr>
        </p:nvSpPr>
        <p:spPr>
          <a:xfrm>
            <a:off x="1644432" y="5147851"/>
            <a:ext cx="9113621" cy="494147"/>
          </a:xfrm>
          <a:prstGeom prst="rect">
            <a:avLst/>
          </a:prstGeom>
        </p:spPr>
        <p:txBody>
          <a:bodyPr/>
          <a:lstStyle>
            <a:lvl1pPr marL="0" indent="0">
              <a:buNone/>
              <a:defRPr sz="2400"/>
            </a:lvl1pPr>
          </a:lstStyle>
          <a:p>
            <a:pPr lvl="0"/>
            <a:r>
              <a:rPr lang="en-US" dirty="0"/>
              <a:t>Click to edit Master text styles</a:t>
            </a:r>
          </a:p>
        </p:txBody>
      </p:sp>
      <p:sp>
        <p:nvSpPr>
          <p:cNvPr id="16" name="Text Placeholder 5">
            <a:extLst>
              <a:ext uri="{FF2B5EF4-FFF2-40B4-BE49-F238E27FC236}">
                <a16:creationId xmlns:a16="http://schemas.microsoft.com/office/drawing/2014/main" id="{5E988A6D-0AA9-DC89-F2CB-8DB6FF2B6D52}"/>
              </a:ext>
            </a:extLst>
          </p:cNvPr>
          <p:cNvSpPr>
            <a:spLocks noGrp="1"/>
          </p:cNvSpPr>
          <p:nvPr>
            <p:ph type="body" sz="quarter" idx="14"/>
          </p:nvPr>
        </p:nvSpPr>
        <p:spPr>
          <a:xfrm>
            <a:off x="1644433" y="6000439"/>
            <a:ext cx="9113621" cy="494147"/>
          </a:xfrm>
          <a:prstGeom prst="rect">
            <a:avLst/>
          </a:prstGeom>
        </p:spPr>
        <p:txBody>
          <a:bodyPr/>
          <a:lstStyle>
            <a:lvl1pPr marL="0" indent="0">
              <a:buNone/>
              <a:defRPr sz="2400"/>
            </a:lvl1pPr>
          </a:lstStyle>
          <a:p>
            <a:pPr lvl="0"/>
            <a:r>
              <a:rPr lang="en-US" dirty="0"/>
              <a:t>Click to edit Master text styles</a:t>
            </a:r>
          </a:p>
        </p:txBody>
      </p:sp>
      <p:sp>
        <p:nvSpPr>
          <p:cNvPr id="17" name="Text Placeholder 5">
            <a:extLst>
              <a:ext uri="{FF2B5EF4-FFF2-40B4-BE49-F238E27FC236}">
                <a16:creationId xmlns:a16="http://schemas.microsoft.com/office/drawing/2014/main" id="{630A5CBF-CF9A-61CE-CBDF-E99FCA4274BC}"/>
              </a:ext>
            </a:extLst>
          </p:cNvPr>
          <p:cNvSpPr>
            <a:spLocks noGrp="1"/>
          </p:cNvSpPr>
          <p:nvPr>
            <p:ph type="body" sz="quarter" idx="15"/>
          </p:nvPr>
        </p:nvSpPr>
        <p:spPr>
          <a:xfrm>
            <a:off x="1644431" y="2694709"/>
            <a:ext cx="9113621" cy="494147"/>
          </a:xfrm>
          <a:prstGeom prst="rect">
            <a:avLst/>
          </a:prstGeom>
        </p:spPr>
        <p:txBody>
          <a:bodyPr/>
          <a:lstStyle>
            <a:lvl1pPr marL="0" indent="0">
              <a:buNone/>
              <a:defRPr sz="2400"/>
            </a:lvl1pPr>
          </a:lstStyle>
          <a:p>
            <a:pPr lvl="0"/>
            <a:r>
              <a:rPr lang="en-US" dirty="0"/>
              <a:t>Click to edit Master text styles</a:t>
            </a:r>
          </a:p>
        </p:txBody>
      </p:sp>
      <p:sp>
        <p:nvSpPr>
          <p:cNvPr id="18" name="Text Placeholder 17">
            <a:extLst>
              <a:ext uri="{FF2B5EF4-FFF2-40B4-BE49-F238E27FC236}">
                <a16:creationId xmlns:a16="http://schemas.microsoft.com/office/drawing/2014/main" id="{847E026C-9A6A-243F-EFCB-666710018A20}"/>
              </a:ext>
            </a:extLst>
          </p:cNvPr>
          <p:cNvSpPr>
            <a:spLocks noGrp="1"/>
          </p:cNvSpPr>
          <p:nvPr>
            <p:ph type="body" sz="quarter" idx="16"/>
          </p:nvPr>
        </p:nvSpPr>
        <p:spPr>
          <a:xfrm>
            <a:off x="90488" y="896938"/>
            <a:ext cx="10985500" cy="736600"/>
          </a:xfrm>
          <a:prstGeom prst="rect">
            <a:avLst/>
          </a:prstGeom>
        </p:spPr>
        <p:txBody>
          <a:bodyPr/>
          <a:lstStyle>
            <a:lvl1pPr marL="0" indent="0">
              <a:buNone/>
              <a:defRPr sz="1400"/>
            </a:lvl1pPr>
          </a:lstStyle>
          <a:p>
            <a:pPr lvl="0"/>
            <a:r>
              <a:rPr lang="en-US" dirty="0"/>
              <a:t>Click to edit Master text styles</a:t>
            </a:r>
          </a:p>
        </p:txBody>
      </p:sp>
    </p:spTree>
    <p:extLst>
      <p:ext uri="{BB962C8B-B14F-4D97-AF65-F5344CB8AC3E}">
        <p14:creationId xmlns:p14="http://schemas.microsoft.com/office/powerpoint/2010/main" val="24863020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8" name="Picture 6">
            <a:extLst>
              <a:ext uri="{FF2B5EF4-FFF2-40B4-BE49-F238E27FC236}">
                <a16:creationId xmlns:a16="http://schemas.microsoft.com/office/drawing/2014/main" id="{F745AFD4-3E89-89FA-3246-3DDEDEC704BE}"/>
              </a:ext>
              <a:ext uri="{C183D7F6-B498-43B3-948B-1728B52AA6E4}">
                <adec:decorative xmlns:adec="http://schemas.microsoft.com/office/drawing/2017/decorative" val="1"/>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0007" y="6068291"/>
            <a:ext cx="2204117" cy="62087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7">
            <a:extLst>
              <a:ext uri="{FF2B5EF4-FFF2-40B4-BE49-F238E27FC236}">
                <a16:creationId xmlns:a16="http://schemas.microsoft.com/office/drawing/2014/main" id="{74E17954-4419-9AEF-6150-6EB80AFAA08C}"/>
              </a:ext>
              <a:ext uri="{C183D7F6-B498-43B3-948B-1728B52AA6E4}">
                <adec:decorative xmlns:adec="http://schemas.microsoft.com/office/drawing/2017/decorative" val="1"/>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28426" y="5818982"/>
            <a:ext cx="1635952" cy="87018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Single Corner Rounded 6">
            <a:extLst>
              <a:ext uri="{FF2B5EF4-FFF2-40B4-BE49-F238E27FC236}">
                <a16:creationId xmlns:a16="http://schemas.microsoft.com/office/drawing/2014/main" id="{C7C80A1F-7470-1314-BDAC-4965D937DE73}"/>
              </a:ext>
              <a:ext uri="{C183D7F6-B498-43B3-948B-1728B52AA6E4}">
                <adec:decorative xmlns:adec="http://schemas.microsoft.com/office/drawing/2017/decorative" val="1"/>
              </a:ext>
            </a:extLst>
          </p:cNvPr>
          <p:cNvSpPr/>
          <p:nvPr userDrawn="1"/>
        </p:nvSpPr>
        <p:spPr>
          <a:xfrm flipV="1">
            <a:off x="0" y="-1"/>
            <a:ext cx="11049712" cy="692728"/>
          </a:xfrm>
          <a:prstGeom prst="round1Rect">
            <a:avLst>
              <a:gd name="adj" fmla="val 50000"/>
            </a:avLst>
          </a:prstGeom>
          <a:solidFill>
            <a:srgbClr val="798A8D"/>
          </a:solidFill>
          <a:ln>
            <a:solidFill>
              <a:srgbClr val="798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6A0B686-5406-D1B7-63E6-CFB1F724C824}"/>
              </a:ext>
              <a:ext uri="{C183D7F6-B498-43B3-948B-1728B52AA6E4}">
                <adec:decorative xmlns:adec="http://schemas.microsoft.com/office/drawing/2017/decorative" val="1"/>
              </a:ext>
            </a:extLst>
          </p:cNvPr>
          <p:cNvSpPr/>
          <p:nvPr userDrawn="1"/>
        </p:nvSpPr>
        <p:spPr>
          <a:xfrm>
            <a:off x="0" y="787323"/>
            <a:ext cx="9588789" cy="609184"/>
          </a:xfrm>
          <a:custGeom>
            <a:avLst/>
            <a:gdLst>
              <a:gd name="connsiteX0" fmla="*/ 0 w 9476511"/>
              <a:gd name="connsiteY0" fmla="*/ 0 h 858982"/>
              <a:gd name="connsiteX1" fmla="*/ 429492 w 9476511"/>
              <a:gd name="connsiteY1" fmla="*/ 0 h 858982"/>
              <a:gd name="connsiteX2" fmla="*/ 581891 w 9476511"/>
              <a:gd name="connsiteY2" fmla="*/ 0 h 858982"/>
              <a:gd name="connsiteX3" fmla="*/ 9047020 w 9476511"/>
              <a:gd name="connsiteY3" fmla="*/ 0 h 858982"/>
              <a:gd name="connsiteX4" fmla="*/ 9476511 w 9476511"/>
              <a:gd name="connsiteY4" fmla="*/ 429491 h 858982"/>
              <a:gd name="connsiteX5" fmla="*/ 9476510 w 9476511"/>
              <a:gd name="connsiteY5" fmla="*/ 429491 h 858982"/>
              <a:gd name="connsiteX6" fmla="*/ 9047019 w 9476511"/>
              <a:gd name="connsiteY6" fmla="*/ 858982 h 858982"/>
              <a:gd name="connsiteX7" fmla="*/ 429492 w 9476511"/>
              <a:gd name="connsiteY7" fmla="*/ 858981 h 858982"/>
              <a:gd name="connsiteX8" fmla="*/ 0 w 9476511"/>
              <a:gd name="connsiteY8" fmla="*/ 858981 h 85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76511" h="858982">
                <a:moveTo>
                  <a:pt x="0" y="0"/>
                </a:moveTo>
                <a:lnTo>
                  <a:pt x="429492" y="0"/>
                </a:lnTo>
                <a:lnTo>
                  <a:pt x="581891" y="0"/>
                </a:lnTo>
                <a:lnTo>
                  <a:pt x="9047020" y="0"/>
                </a:lnTo>
                <a:cubicBezTo>
                  <a:pt x="9284221" y="0"/>
                  <a:pt x="9476511" y="192290"/>
                  <a:pt x="9476511" y="429491"/>
                </a:cubicBezTo>
                <a:lnTo>
                  <a:pt x="9476510" y="429491"/>
                </a:lnTo>
                <a:cubicBezTo>
                  <a:pt x="9476510" y="666692"/>
                  <a:pt x="9284220" y="858982"/>
                  <a:pt x="9047019" y="858982"/>
                </a:cubicBezTo>
                <a:lnTo>
                  <a:pt x="429492" y="858981"/>
                </a:lnTo>
                <a:lnTo>
                  <a:pt x="0" y="858981"/>
                </a:lnTo>
                <a:close/>
              </a:path>
            </a:pathLst>
          </a:custGeom>
          <a:solidFill>
            <a:srgbClr val="A8A8DB"/>
          </a:solidFill>
          <a:ln>
            <a:solidFill>
              <a:srgbClr val="A8A8D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9" name="Freeform: Shape 8">
            <a:extLst>
              <a:ext uri="{FF2B5EF4-FFF2-40B4-BE49-F238E27FC236}">
                <a16:creationId xmlns:a16="http://schemas.microsoft.com/office/drawing/2014/main" id="{1A1A12E1-5168-2827-52EF-D6311E9506AD}"/>
              </a:ext>
              <a:ext uri="{C183D7F6-B498-43B3-948B-1728B52AA6E4}">
                <adec:decorative xmlns:adec="http://schemas.microsoft.com/office/drawing/2017/decorative" val="1"/>
              </a:ext>
            </a:extLst>
          </p:cNvPr>
          <p:cNvSpPr/>
          <p:nvPr userDrawn="1"/>
        </p:nvSpPr>
        <p:spPr>
          <a:xfrm>
            <a:off x="0" y="1482511"/>
            <a:ext cx="8746836" cy="870187"/>
          </a:xfrm>
          <a:custGeom>
            <a:avLst/>
            <a:gdLst>
              <a:gd name="connsiteX0" fmla="*/ 0 w 9476511"/>
              <a:gd name="connsiteY0" fmla="*/ 0 h 858982"/>
              <a:gd name="connsiteX1" fmla="*/ 429492 w 9476511"/>
              <a:gd name="connsiteY1" fmla="*/ 0 h 858982"/>
              <a:gd name="connsiteX2" fmla="*/ 581891 w 9476511"/>
              <a:gd name="connsiteY2" fmla="*/ 0 h 858982"/>
              <a:gd name="connsiteX3" fmla="*/ 9047020 w 9476511"/>
              <a:gd name="connsiteY3" fmla="*/ 0 h 858982"/>
              <a:gd name="connsiteX4" fmla="*/ 9476511 w 9476511"/>
              <a:gd name="connsiteY4" fmla="*/ 429491 h 858982"/>
              <a:gd name="connsiteX5" fmla="*/ 9476510 w 9476511"/>
              <a:gd name="connsiteY5" fmla="*/ 429491 h 858982"/>
              <a:gd name="connsiteX6" fmla="*/ 9047019 w 9476511"/>
              <a:gd name="connsiteY6" fmla="*/ 858982 h 858982"/>
              <a:gd name="connsiteX7" fmla="*/ 429492 w 9476511"/>
              <a:gd name="connsiteY7" fmla="*/ 858981 h 858982"/>
              <a:gd name="connsiteX8" fmla="*/ 0 w 9476511"/>
              <a:gd name="connsiteY8" fmla="*/ 858981 h 85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76511" h="858982">
                <a:moveTo>
                  <a:pt x="0" y="0"/>
                </a:moveTo>
                <a:lnTo>
                  <a:pt x="429492" y="0"/>
                </a:lnTo>
                <a:lnTo>
                  <a:pt x="581891" y="0"/>
                </a:lnTo>
                <a:lnTo>
                  <a:pt x="9047020" y="0"/>
                </a:lnTo>
                <a:cubicBezTo>
                  <a:pt x="9284221" y="0"/>
                  <a:pt x="9476511" y="192290"/>
                  <a:pt x="9476511" y="429491"/>
                </a:cubicBezTo>
                <a:lnTo>
                  <a:pt x="9476510" y="429491"/>
                </a:lnTo>
                <a:cubicBezTo>
                  <a:pt x="9476510" y="666692"/>
                  <a:pt x="9284220" y="858982"/>
                  <a:pt x="9047019" y="858982"/>
                </a:cubicBezTo>
                <a:lnTo>
                  <a:pt x="429492" y="858981"/>
                </a:lnTo>
                <a:lnTo>
                  <a:pt x="0" y="858981"/>
                </a:lnTo>
                <a:close/>
              </a:path>
            </a:pathLst>
          </a:custGeom>
          <a:solidFill>
            <a:srgbClr val="A8A8DB"/>
          </a:solidFill>
          <a:ln>
            <a:solidFill>
              <a:srgbClr val="A8A8D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6" name="Title Placeholder 35">
            <a:extLst>
              <a:ext uri="{FF2B5EF4-FFF2-40B4-BE49-F238E27FC236}">
                <a16:creationId xmlns:a16="http://schemas.microsoft.com/office/drawing/2014/main" id="{2E88FF47-BB55-4EDE-9667-28034A7880E5}"/>
              </a:ext>
            </a:extLst>
          </p:cNvPr>
          <p:cNvSpPr>
            <a:spLocks noGrp="1"/>
          </p:cNvSpPr>
          <p:nvPr>
            <p:ph type="title"/>
          </p:nvPr>
        </p:nvSpPr>
        <p:spPr>
          <a:xfrm>
            <a:off x="90055" y="13500"/>
            <a:ext cx="10515600" cy="692728"/>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4203970110"/>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txStyles>
    <p:titleStyle>
      <a:lvl1pPr algn="l" defTabSz="914400" rtl="0" eaLnBrk="1" latinLnBrk="0" hangingPunct="1">
        <a:lnSpc>
          <a:spcPct val="90000"/>
        </a:lnSpc>
        <a:spcBef>
          <a:spcPct val="0"/>
        </a:spcBef>
        <a:buNone/>
        <a:defRPr sz="400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8" name="Picture 6">
            <a:extLst>
              <a:ext uri="{FF2B5EF4-FFF2-40B4-BE49-F238E27FC236}">
                <a16:creationId xmlns:a16="http://schemas.microsoft.com/office/drawing/2014/main" id="{F745AFD4-3E89-89FA-3246-3DDEDEC704BE}"/>
              </a:ext>
              <a:ext uri="{C183D7F6-B498-43B3-948B-1728B52AA6E4}">
                <adec:decorative xmlns:adec="http://schemas.microsoft.com/office/drawing/2017/decorative" val="1"/>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0007" y="6068291"/>
            <a:ext cx="2204117" cy="62087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7">
            <a:extLst>
              <a:ext uri="{FF2B5EF4-FFF2-40B4-BE49-F238E27FC236}">
                <a16:creationId xmlns:a16="http://schemas.microsoft.com/office/drawing/2014/main" id="{74E17954-4419-9AEF-6150-6EB80AFAA08C}"/>
              </a:ext>
              <a:ext uri="{C183D7F6-B498-43B3-948B-1728B52AA6E4}">
                <adec:decorative xmlns:adec="http://schemas.microsoft.com/office/drawing/2017/decorative" val="1"/>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28426" y="5818982"/>
            <a:ext cx="1635952" cy="870187"/>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Single Corner Rounded 6">
            <a:extLst>
              <a:ext uri="{FF2B5EF4-FFF2-40B4-BE49-F238E27FC236}">
                <a16:creationId xmlns:a16="http://schemas.microsoft.com/office/drawing/2014/main" id="{C7C80A1F-7470-1314-BDAC-4965D937DE73}"/>
              </a:ext>
              <a:ext uri="{C183D7F6-B498-43B3-948B-1728B52AA6E4}">
                <adec:decorative xmlns:adec="http://schemas.microsoft.com/office/drawing/2017/decorative" val="1"/>
              </a:ext>
            </a:extLst>
          </p:cNvPr>
          <p:cNvSpPr/>
          <p:nvPr userDrawn="1"/>
        </p:nvSpPr>
        <p:spPr>
          <a:xfrm flipV="1">
            <a:off x="0" y="-1"/>
            <a:ext cx="11049712" cy="692728"/>
          </a:xfrm>
          <a:prstGeom prst="round1Rect">
            <a:avLst>
              <a:gd name="adj" fmla="val 50000"/>
            </a:avLst>
          </a:prstGeom>
          <a:solidFill>
            <a:srgbClr val="798A8D"/>
          </a:solidFill>
          <a:ln>
            <a:solidFill>
              <a:srgbClr val="798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6A0B686-5406-D1B7-63E6-CFB1F724C824}"/>
              </a:ext>
              <a:ext uri="{C183D7F6-B498-43B3-948B-1728B52AA6E4}">
                <adec:decorative xmlns:adec="http://schemas.microsoft.com/office/drawing/2017/decorative" val="1"/>
              </a:ext>
            </a:extLst>
          </p:cNvPr>
          <p:cNvSpPr/>
          <p:nvPr userDrawn="1"/>
        </p:nvSpPr>
        <p:spPr>
          <a:xfrm>
            <a:off x="0" y="787322"/>
            <a:ext cx="9588789" cy="782859"/>
          </a:xfrm>
          <a:custGeom>
            <a:avLst/>
            <a:gdLst>
              <a:gd name="connsiteX0" fmla="*/ 0 w 9476511"/>
              <a:gd name="connsiteY0" fmla="*/ 0 h 858982"/>
              <a:gd name="connsiteX1" fmla="*/ 429492 w 9476511"/>
              <a:gd name="connsiteY1" fmla="*/ 0 h 858982"/>
              <a:gd name="connsiteX2" fmla="*/ 581891 w 9476511"/>
              <a:gd name="connsiteY2" fmla="*/ 0 h 858982"/>
              <a:gd name="connsiteX3" fmla="*/ 9047020 w 9476511"/>
              <a:gd name="connsiteY3" fmla="*/ 0 h 858982"/>
              <a:gd name="connsiteX4" fmla="*/ 9476511 w 9476511"/>
              <a:gd name="connsiteY4" fmla="*/ 429491 h 858982"/>
              <a:gd name="connsiteX5" fmla="*/ 9476510 w 9476511"/>
              <a:gd name="connsiteY5" fmla="*/ 429491 h 858982"/>
              <a:gd name="connsiteX6" fmla="*/ 9047019 w 9476511"/>
              <a:gd name="connsiteY6" fmla="*/ 858982 h 858982"/>
              <a:gd name="connsiteX7" fmla="*/ 429492 w 9476511"/>
              <a:gd name="connsiteY7" fmla="*/ 858981 h 858982"/>
              <a:gd name="connsiteX8" fmla="*/ 0 w 9476511"/>
              <a:gd name="connsiteY8" fmla="*/ 858981 h 85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76511" h="858982">
                <a:moveTo>
                  <a:pt x="0" y="0"/>
                </a:moveTo>
                <a:lnTo>
                  <a:pt x="429492" y="0"/>
                </a:lnTo>
                <a:lnTo>
                  <a:pt x="581891" y="0"/>
                </a:lnTo>
                <a:lnTo>
                  <a:pt x="9047020" y="0"/>
                </a:lnTo>
                <a:cubicBezTo>
                  <a:pt x="9284221" y="0"/>
                  <a:pt x="9476511" y="192290"/>
                  <a:pt x="9476511" y="429491"/>
                </a:cubicBezTo>
                <a:lnTo>
                  <a:pt x="9476510" y="429491"/>
                </a:lnTo>
                <a:cubicBezTo>
                  <a:pt x="9476510" y="666692"/>
                  <a:pt x="9284220" y="858982"/>
                  <a:pt x="9047019" y="858982"/>
                </a:cubicBezTo>
                <a:lnTo>
                  <a:pt x="429492" y="858981"/>
                </a:lnTo>
                <a:lnTo>
                  <a:pt x="0" y="858981"/>
                </a:lnTo>
                <a:close/>
              </a:path>
            </a:pathLst>
          </a:custGeom>
          <a:solidFill>
            <a:srgbClr val="A8A8DB"/>
          </a:solidFill>
          <a:ln>
            <a:solidFill>
              <a:srgbClr val="A8A8D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6" name="Title Placeholder 35">
            <a:extLst>
              <a:ext uri="{FF2B5EF4-FFF2-40B4-BE49-F238E27FC236}">
                <a16:creationId xmlns:a16="http://schemas.microsoft.com/office/drawing/2014/main" id="{2E88FF47-BB55-4EDE-9667-28034A7880E5}"/>
              </a:ext>
            </a:extLst>
          </p:cNvPr>
          <p:cNvSpPr>
            <a:spLocks noGrp="1"/>
          </p:cNvSpPr>
          <p:nvPr>
            <p:ph type="title"/>
          </p:nvPr>
        </p:nvSpPr>
        <p:spPr>
          <a:xfrm>
            <a:off x="90055" y="13500"/>
            <a:ext cx="10515600" cy="692728"/>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2399584574"/>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Lst>
  <p:txStyles>
    <p:titleStyle>
      <a:lvl1pPr algn="l" defTabSz="914400" rtl="0" eaLnBrk="1" latinLnBrk="0" hangingPunct="1">
        <a:lnSpc>
          <a:spcPct val="90000"/>
        </a:lnSpc>
        <a:spcBef>
          <a:spcPct val="0"/>
        </a:spcBef>
        <a:buNone/>
        <a:defRPr sz="400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Single Corner Rounded 6">
            <a:extLst>
              <a:ext uri="{FF2B5EF4-FFF2-40B4-BE49-F238E27FC236}">
                <a16:creationId xmlns:a16="http://schemas.microsoft.com/office/drawing/2014/main" id="{C7C80A1F-7470-1314-BDAC-4965D937DE73}"/>
              </a:ext>
              <a:ext uri="{C183D7F6-B498-43B3-948B-1728B52AA6E4}">
                <adec:decorative xmlns:adec="http://schemas.microsoft.com/office/drawing/2017/decorative" val="1"/>
              </a:ext>
            </a:extLst>
          </p:cNvPr>
          <p:cNvSpPr/>
          <p:nvPr userDrawn="1"/>
        </p:nvSpPr>
        <p:spPr>
          <a:xfrm flipV="1">
            <a:off x="0" y="-1"/>
            <a:ext cx="8691418" cy="692728"/>
          </a:xfrm>
          <a:prstGeom prst="round1Rect">
            <a:avLst>
              <a:gd name="adj" fmla="val 50000"/>
            </a:avLst>
          </a:prstGeom>
          <a:solidFill>
            <a:srgbClr val="798A8D"/>
          </a:solidFill>
          <a:ln>
            <a:solidFill>
              <a:srgbClr val="798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Freeform: Shape 7">
            <a:extLst>
              <a:ext uri="{FF2B5EF4-FFF2-40B4-BE49-F238E27FC236}">
                <a16:creationId xmlns:a16="http://schemas.microsoft.com/office/drawing/2014/main" id="{16A0B686-5406-D1B7-63E6-CFB1F724C824}"/>
              </a:ext>
              <a:ext uri="{C183D7F6-B498-43B3-948B-1728B52AA6E4}">
                <adec:decorative xmlns:adec="http://schemas.microsoft.com/office/drawing/2017/decorative" val="1"/>
              </a:ext>
            </a:extLst>
          </p:cNvPr>
          <p:cNvSpPr/>
          <p:nvPr userDrawn="1"/>
        </p:nvSpPr>
        <p:spPr>
          <a:xfrm>
            <a:off x="0" y="787322"/>
            <a:ext cx="11536218" cy="930642"/>
          </a:xfrm>
          <a:custGeom>
            <a:avLst/>
            <a:gdLst>
              <a:gd name="connsiteX0" fmla="*/ 0 w 9476511"/>
              <a:gd name="connsiteY0" fmla="*/ 0 h 858982"/>
              <a:gd name="connsiteX1" fmla="*/ 429492 w 9476511"/>
              <a:gd name="connsiteY1" fmla="*/ 0 h 858982"/>
              <a:gd name="connsiteX2" fmla="*/ 581891 w 9476511"/>
              <a:gd name="connsiteY2" fmla="*/ 0 h 858982"/>
              <a:gd name="connsiteX3" fmla="*/ 9047020 w 9476511"/>
              <a:gd name="connsiteY3" fmla="*/ 0 h 858982"/>
              <a:gd name="connsiteX4" fmla="*/ 9476511 w 9476511"/>
              <a:gd name="connsiteY4" fmla="*/ 429491 h 858982"/>
              <a:gd name="connsiteX5" fmla="*/ 9476510 w 9476511"/>
              <a:gd name="connsiteY5" fmla="*/ 429491 h 858982"/>
              <a:gd name="connsiteX6" fmla="*/ 9047019 w 9476511"/>
              <a:gd name="connsiteY6" fmla="*/ 858982 h 858982"/>
              <a:gd name="connsiteX7" fmla="*/ 429492 w 9476511"/>
              <a:gd name="connsiteY7" fmla="*/ 858981 h 858982"/>
              <a:gd name="connsiteX8" fmla="*/ 0 w 9476511"/>
              <a:gd name="connsiteY8" fmla="*/ 858981 h 85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76511" h="858982">
                <a:moveTo>
                  <a:pt x="0" y="0"/>
                </a:moveTo>
                <a:lnTo>
                  <a:pt x="429492" y="0"/>
                </a:lnTo>
                <a:lnTo>
                  <a:pt x="581891" y="0"/>
                </a:lnTo>
                <a:lnTo>
                  <a:pt x="9047020" y="0"/>
                </a:lnTo>
                <a:cubicBezTo>
                  <a:pt x="9284221" y="0"/>
                  <a:pt x="9476511" y="192290"/>
                  <a:pt x="9476511" y="429491"/>
                </a:cubicBezTo>
                <a:lnTo>
                  <a:pt x="9476510" y="429491"/>
                </a:lnTo>
                <a:cubicBezTo>
                  <a:pt x="9476510" y="666692"/>
                  <a:pt x="9284220" y="858982"/>
                  <a:pt x="9047019" y="858982"/>
                </a:cubicBezTo>
                <a:lnTo>
                  <a:pt x="429492" y="858981"/>
                </a:lnTo>
                <a:lnTo>
                  <a:pt x="0" y="858981"/>
                </a:lnTo>
                <a:close/>
              </a:path>
            </a:pathLst>
          </a:custGeom>
          <a:solidFill>
            <a:srgbClr val="A8A8DB"/>
          </a:solidFill>
          <a:ln>
            <a:solidFill>
              <a:srgbClr val="A8A8DB"/>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36" name="Title Placeholder 35">
            <a:extLst>
              <a:ext uri="{FF2B5EF4-FFF2-40B4-BE49-F238E27FC236}">
                <a16:creationId xmlns:a16="http://schemas.microsoft.com/office/drawing/2014/main" id="{2E88FF47-BB55-4EDE-9667-28034A7880E5}"/>
              </a:ext>
            </a:extLst>
          </p:cNvPr>
          <p:cNvSpPr>
            <a:spLocks noGrp="1"/>
          </p:cNvSpPr>
          <p:nvPr>
            <p:ph type="title"/>
          </p:nvPr>
        </p:nvSpPr>
        <p:spPr>
          <a:xfrm>
            <a:off x="90055" y="13500"/>
            <a:ext cx="8499763" cy="692728"/>
          </a:xfrm>
          <a:prstGeom prst="rect">
            <a:avLst/>
          </a:prstGeom>
        </p:spPr>
        <p:txBody>
          <a:bodyPr vert="horz" lIns="91440" tIns="45720" rIns="91440" bIns="45720" rtlCol="0" anchor="ctr">
            <a:normAutofit/>
          </a:bodyPr>
          <a:lstStyle/>
          <a:p>
            <a:r>
              <a:rPr lang="en-US" dirty="0"/>
              <a:t>Click to edit Master title style</a:t>
            </a:r>
            <a:endParaRPr lang="en-GB" dirty="0"/>
          </a:p>
        </p:txBody>
      </p:sp>
      <p:pic>
        <p:nvPicPr>
          <p:cNvPr id="9" name="Picture 6">
            <a:extLst>
              <a:ext uri="{FF2B5EF4-FFF2-40B4-BE49-F238E27FC236}">
                <a16:creationId xmlns:a16="http://schemas.microsoft.com/office/drawing/2014/main" id="{4E81A028-4ACC-5964-6DC5-8646054A6B7B}"/>
              </a:ext>
              <a:ext uri="{C183D7F6-B498-43B3-948B-1728B52AA6E4}">
                <adec:decorative xmlns:adec="http://schemas.microsoft.com/office/drawing/2017/decorative" val="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321008" y="98367"/>
            <a:ext cx="1760772" cy="49599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7">
            <a:extLst>
              <a:ext uri="{FF2B5EF4-FFF2-40B4-BE49-F238E27FC236}">
                <a16:creationId xmlns:a16="http://schemas.microsoft.com/office/drawing/2014/main" id="{93FFF4E4-1940-94AE-EF5A-F7B0FA214CA4}"/>
              </a:ext>
              <a:ext uri="{C183D7F6-B498-43B3-948B-1728B52AA6E4}">
                <adec:decorative xmlns:adec="http://schemas.microsoft.com/office/drawing/2017/decorative" val="1"/>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951808" y="31973"/>
            <a:ext cx="1267600" cy="674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121530"/>
      </p:ext>
    </p:extLst>
  </p:cSld>
  <p:clrMap bg1="lt1" tx1="dk1" bg2="lt2" tx2="dk2" accent1="accent1" accent2="accent2" accent3="accent3" accent4="accent4" accent5="accent5" accent6="accent6" hlink="hlink" folHlink="folHlink"/>
  <p:sldLayoutIdLst>
    <p:sldLayoutId id="2147483658" r:id="rId1"/>
    <p:sldLayoutId id="2147483659" r:id="rId2"/>
  </p:sldLayoutIdLst>
  <p:txStyles>
    <p:titleStyle>
      <a:lvl1pPr algn="l" defTabSz="914400" rtl="0" eaLnBrk="1" latinLnBrk="0" hangingPunct="1">
        <a:lnSpc>
          <a:spcPct val="90000"/>
        </a:lnSpc>
        <a:spcBef>
          <a:spcPct val="0"/>
        </a:spcBef>
        <a:buNone/>
        <a:defRPr sz="400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6F47-ACF0-1A67-699E-052A857E1509}"/>
              </a:ext>
            </a:extLst>
          </p:cNvPr>
          <p:cNvSpPr>
            <a:spLocks noGrp="1"/>
          </p:cNvSpPr>
          <p:nvPr>
            <p:ph type="title"/>
          </p:nvPr>
        </p:nvSpPr>
        <p:spPr>
          <a:xfrm>
            <a:off x="90054" y="13500"/>
            <a:ext cx="11036065" cy="692728"/>
          </a:xfrm>
        </p:spPr>
        <p:txBody>
          <a:bodyPr>
            <a:noAutofit/>
          </a:bodyPr>
          <a:lstStyle/>
          <a:p>
            <a:r>
              <a:rPr lang="en-GB" sz="3200" dirty="0"/>
              <a:t>Reflection time: The benefits of digital circles – Worked example</a:t>
            </a:r>
          </a:p>
        </p:txBody>
      </p:sp>
      <p:sp>
        <p:nvSpPr>
          <p:cNvPr id="3" name="Text Placeholder 2">
            <a:extLst>
              <a:ext uri="{FF2B5EF4-FFF2-40B4-BE49-F238E27FC236}">
                <a16:creationId xmlns:a16="http://schemas.microsoft.com/office/drawing/2014/main" id="{272B95D0-89DE-89C0-F84E-E7E1881C9AFA}"/>
              </a:ext>
            </a:extLst>
          </p:cNvPr>
          <p:cNvSpPr>
            <a:spLocks noGrp="1"/>
          </p:cNvSpPr>
          <p:nvPr>
            <p:ph type="body" sz="quarter" idx="10"/>
          </p:nvPr>
        </p:nvSpPr>
        <p:spPr>
          <a:xfrm>
            <a:off x="0" y="811732"/>
            <a:ext cx="9689321" cy="586848"/>
          </a:xfrm>
        </p:spPr>
        <p:txBody>
          <a:bodyPr/>
          <a:lstStyle/>
          <a:p>
            <a:r>
              <a:rPr lang="en-GB" dirty="0"/>
              <a:t>Use this resource to promote and start a discussion around how the potential benefits of digital circles may apply to, or impact, your own digital circle. You should end up with a list of potential benefits, that can be adapted to your digital circles' objectives and aims.</a:t>
            </a:r>
          </a:p>
        </p:txBody>
      </p:sp>
      <p:sp>
        <p:nvSpPr>
          <p:cNvPr id="4" name="Text Placeholder 3">
            <a:extLst>
              <a:ext uri="{FF2B5EF4-FFF2-40B4-BE49-F238E27FC236}">
                <a16:creationId xmlns:a16="http://schemas.microsoft.com/office/drawing/2014/main" id="{7ABD8F21-19B5-0CA8-67FD-DDB4D086E9DE}"/>
              </a:ext>
            </a:extLst>
          </p:cNvPr>
          <p:cNvSpPr>
            <a:spLocks noGrp="1"/>
          </p:cNvSpPr>
          <p:nvPr>
            <p:ph type="body" sz="quarter" idx="11"/>
          </p:nvPr>
        </p:nvSpPr>
        <p:spPr>
          <a:xfrm>
            <a:off x="0" y="1524488"/>
            <a:ext cx="8765852" cy="721463"/>
          </a:xfrm>
        </p:spPr>
        <p:txBody>
          <a:bodyPr/>
          <a:lstStyle/>
          <a:p>
            <a:r>
              <a:rPr lang="en-GB" b="1" dirty="0"/>
              <a:t>Worked example</a:t>
            </a:r>
            <a:r>
              <a:rPr lang="en-GB" dirty="0"/>
              <a:t>: A group identified ‘ease of access’ as one of their circle’s intended benefits. Members of the group agreed that ‘information sharing’ and ‘peer support’ were additional benefits. They labelled them 1a and b. The group finished with a list of 8 intended benefits that they used as their circle’s objectives and aims. </a:t>
            </a:r>
          </a:p>
          <a:p>
            <a:endParaRPr lang="en-GB" dirty="0"/>
          </a:p>
        </p:txBody>
      </p:sp>
      <p:pic>
        <p:nvPicPr>
          <p:cNvPr id="6" name="Graphic 5">
            <a:extLst>
              <a:ext uri="{FF2B5EF4-FFF2-40B4-BE49-F238E27FC236}">
                <a16:creationId xmlns:a16="http://schemas.microsoft.com/office/drawing/2014/main" id="{FDA57735-93C7-0ACE-ACF5-E15DFE6584A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82472" y="3717689"/>
            <a:ext cx="1164093" cy="1164093"/>
          </a:xfrm>
          <a:prstGeom prst="rect">
            <a:avLst/>
          </a:prstGeom>
        </p:spPr>
      </p:pic>
      <p:sp>
        <p:nvSpPr>
          <p:cNvPr id="7" name="TextBox 6">
            <a:extLst>
              <a:ext uri="{FF2B5EF4-FFF2-40B4-BE49-F238E27FC236}">
                <a16:creationId xmlns:a16="http://schemas.microsoft.com/office/drawing/2014/main" id="{1BEFA8BF-ADDF-DA5A-6C4B-5077F4F83165}"/>
              </a:ext>
            </a:extLst>
          </p:cNvPr>
          <p:cNvSpPr txBox="1"/>
          <p:nvPr/>
        </p:nvSpPr>
        <p:spPr>
          <a:xfrm>
            <a:off x="2107027" y="4861775"/>
            <a:ext cx="1568680" cy="338554"/>
          </a:xfrm>
          <a:prstGeom prst="rect">
            <a:avLst/>
          </a:prstGeom>
          <a:noFill/>
        </p:spPr>
        <p:txBody>
          <a:bodyPr wrap="square" rtlCol="0">
            <a:spAutoFit/>
          </a:bodyPr>
          <a:lstStyle/>
          <a:p>
            <a:pPr algn="ctr"/>
            <a:r>
              <a:rPr lang="en-GB" sz="1600" dirty="0"/>
              <a:t>1. Ease of access</a:t>
            </a:r>
          </a:p>
        </p:txBody>
      </p:sp>
      <p:pic>
        <p:nvPicPr>
          <p:cNvPr id="9" name="Graphic 8">
            <a:extLst>
              <a:ext uri="{FF2B5EF4-FFF2-40B4-BE49-F238E27FC236}">
                <a16:creationId xmlns:a16="http://schemas.microsoft.com/office/drawing/2014/main" id="{FEE84A54-FC7C-F2FA-4167-9FB53F641AB7}"/>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83762" y="3189479"/>
            <a:ext cx="1164093" cy="1164093"/>
          </a:xfrm>
          <a:prstGeom prst="rect">
            <a:avLst/>
          </a:prstGeom>
        </p:spPr>
      </p:pic>
      <p:sp>
        <p:nvSpPr>
          <p:cNvPr id="10" name="TextBox 9">
            <a:extLst>
              <a:ext uri="{FF2B5EF4-FFF2-40B4-BE49-F238E27FC236}">
                <a16:creationId xmlns:a16="http://schemas.microsoft.com/office/drawing/2014/main" id="{D8BCD977-B362-BC1D-07BF-35BD2BD53649}"/>
              </a:ext>
            </a:extLst>
          </p:cNvPr>
          <p:cNvSpPr txBox="1"/>
          <p:nvPr/>
        </p:nvSpPr>
        <p:spPr>
          <a:xfrm>
            <a:off x="3981468" y="3020202"/>
            <a:ext cx="1568680" cy="338554"/>
          </a:xfrm>
          <a:prstGeom prst="rect">
            <a:avLst/>
          </a:prstGeom>
          <a:noFill/>
        </p:spPr>
        <p:txBody>
          <a:bodyPr wrap="square" rtlCol="0">
            <a:spAutoFit/>
          </a:bodyPr>
          <a:lstStyle/>
          <a:p>
            <a:pPr algn="ctr"/>
            <a:r>
              <a:rPr lang="en-GB" sz="1600" dirty="0"/>
              <a:t>1a. Peer support</a:t>
            </a:r>
          </a:p>
        </p:txBody>
      </p:sp>
      <p:pic>
        <p:nvPicPr>
          <p:cNvPr id="12" name="Graphic 11">
            <a:extLst>
              <a:ext uri="{FF2B5EF4-FFF2-40B4-BE49-F238E27FC236}">
                <a16:creationId xmlns:a16="http://schemas.microsoft.com/office/drawing/2014/main" id="{5F8F93EC-C28A-2EBB-6DEF-13FCE93E8674}"/>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10610" y="5341448"/>
            <a:ext cx="1164093" cy="1164093"/>
          </a:xfrm>
          <a:prstGeom prst="rect">
            <a:avLst/>
          </a:prstGeom>
        </p:spPr>
      </p:pic>
      <p:sp>
        <p:nvSpPr>
          <p:cNvPr id="13" name="TextBox 12">
            <a:extLst>
              <a:ext uri="{FF2B5EF4-FFF2-40B4-BE49-F238E27FC236}">
                <a16:creationId xmlns:a16="http://schemas.microsoft.com/office/drawing/2014/main" id="{8E06F71A-AD09-CC73-8765-3C330A674DBB}"/>
              </a:ext>
            </a:extLst>
          </p:cNvPr>
          <p:cNvSpPr txBox="1"/>
          <p:nvPr/>
        </p:nvSpPr>
        <p:spPr>
          <a:xfrm>
            <a:off x="4183762" y="4907941"/>
            <a:ext cx="1293235" cy="584775"/>
          </a:xfrm>
          <a:prstGeom prst="rect">
            <a:avLst/>
          </a:prstGeom>
          <a:noFill/>
        </p:spPr>
        <p:txBody>
          <a:bodyPr wrap="square" rtlCol="0">
            <a:spAutoFit/>
          </a:bodyPr>
          <a:lstStyle/>
          <a:p>
            <a:pPr algn="ctr"/>
            <a:r>
              <a:rPr lang="en-GB" sz="1600" dirty="0"/>
              <a:t>1b. Sharing information</a:t>
            </a:r>
          </a:p>
        </p:txBody>
      </p:sp>
      <p:pic>
        <p:nvPicPr>
          <p:cNvPr id="15" name="Graphic 14">
            <a:extLst>
              <a:ext uri="{FF2B5EF4-FFF2-40B4-BE49-F238E27FC236}">
                <a16:creationId xmlns:a16="http://schemas.microsoft.com/office/drawing/2014/main" id="{4E99F72D-4341-CC83-D456-CA7A9FFE57BF}"/>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85052" y="4353572"/>
            <a:ext cx="1164093" cy="1164093"/>
          </a:xfrm>
          <a:prstGeom prst="rect">
            <a:avLst/>
          </a:prstGeom>
        </p:spPr>
      </p:pic>
      <p:sp>
        <p:nvSpPr>
          <p:cNvPr id="16" name="TextBox 15">
            <a:extLst>
              <a:ext uri="{FF2B5EF4-FFF2-40B4-BE49-F238E27FC236}">
                <a16:creationId xmlns:a16="http://schemas.microsoft.com/office/drawing/2014/main" id="{9C8C607A-7963-3A3C-F0C5-F914EE31B970}"/>
              </a:ext>
            </a:extLst>
          </p:cNvPr>
          <p:cNvSpPr txBox="1"/>
          <p:nvPr/>
        </p:nvSpPr>
        <p:spPr>
          <a:xfrm>
            <a:off x="5985052" y="3877858"/>
            <a:ext cx="1164093" cy="584775"/>
          </a:xfrm>
          <a:prstGeom prst="rect">
            <a:avLst/>
          </a:prstGeom>
          <a:noFill/>
        </p:spPr>
        <p:txBody>
          <a:bodyPr wrap="square" rtlCol="0">
            <a:spAutoFit/>
          </a:bodyPr>
          <a:lstStyle/>
          <a:p>
            <a:pPr algn="ctr"/>
            <a:r>
              <a:rPr lang="en-GB" sz="1600" dirty="0"/>
              <a:t>2. Sense of belonging</a:t>
            </a:r>
          </a:p>
        </p:txBody>
      </p:sp>
      <p:pic>
        <p:nvPicPr>
          <p:cNvPr id="18" name="Graphic 17">
            <a:extLst>
              <a:ext uri="{FF2B5EF4-FFF2-40B4-BE49-F238E27FC236}">
                <a16:creationId xmlns:a16="http://schemas.microsoft.com/office/drawing/2014/main" id="{5044DB03-9677-29B3-4E71-E4068849EB85}"/>
              </a:ext>
              <a:ext uri="{C183D7F6-B498-43B3-948B-1728B52AA6E4}">
                <adec:decorative xmlns:adec="http://schemas.microsoft.com/office/drawing/2017/decorative" val="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812267" y="3298540"/>
            <a:ext cx="1164093" cy="1164093"/>
          </a:xfrm>
          <a:prstGeom prst="rect">
            <a:avLst/>
          </a:prstGeom>
        </p:spPr>
      </p:pic>
      <p:sp>
        <p:nvSpPr>
          <p:cNvPr id="19" name="TextBox 18">
            <a:extLst>
              <a:ext uri="{FF2B5EF4-FFF2-40B4-BE49-F238E27FC236}">
                <a16:creationId xmlns:a16="http://schemas.microsoft.com/office/drawing/2014/main" id="{81E1237F-D0FF-DA47-00A8-4EDA94B2C840}"/>
              </a:ext>
            </a:extLst>
          </p:cNvPr>
          <p:cNvSpPr txBox="1"/>
          <p:nvPr/>
        </p:nvSpPr>
        <p:spPr>
          <a:xfrm>
            <a:off x="7609973" y="3062296"/>
            <a:ext cx="1568680" cy="338554"/>
          </a:xfrm>
          <a:prstGeom prst="rect">
            <a:avLst/>
          </a:prstGeom>
          <a:noFill/>
        </p:spPr>
        <p:txBody>
          <a:bodyPr wrap="square" rtlCol="0">
            <a:spAutoFit/>
          </a:bodyPr>
          <a:lstStyle/>
          <a:p>
            <a:pPr algn="ctr"/>
            <a:r>
              <a:rPr lang="en-GB" sz="1600" dirty="0"/>
              <a:t>2a. Less isolated</a:t>
            </a:r>
          </a:p>
        </p:txBody>
      </p:sp>
      <p:pic>
        <p:nvPicPr>
          <p:cNvPr id="23" name="Graphic 22">
            <a:extLst>
              <a:ext uri="{FF2B5EF4-FFF2-40B4-BE49-F238E27FC236}">
                <a16:creationId xmlns:a16="http://schemas.microsoft.com/office/drawing/2014/main" id="{DEE6FFCF-1733-106B-200D-1C2F1313CEA0}"/>
              </a:ext>
              <a:ext uri="{C183D7F6-B498-43B3-948B-1728B52AA6E4}">
                <adec:decorative xmlns:adec="http://schemas.microsoft.com/office/drawing/2017/decorative" val="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017178" y="4765954"/>
            <a:ext cx="869226" cy="869226"/>
          </a:xfrm>
          <a:prstGeom prst="rect">
            <a:avLst/>
          </a:prstGeom>
        </p:spPr>
      </p:pic>
      <p:sp>
        <p:nvSpPr>
          <p:cNvPr id="24" name="TextBox 23">
            <a:extLst>
              <a:ext uri="{FF2B5EF4-FFF2-40B4-BE49-F238E27FC236}">
                <a16:creationId xmlns:a16="http://schemas.microsoft.com/office/drawing/2014/main" id="{943BD9BD-95FF-2906-9289-32A16A6C94D4}"/>
              </a:ext>
            </a:extLst>
          </p:cNvPr>
          <p:cNvSpPr txBox="1"/>
          <p:nvPr/>
        </p:nvSpPr>
        <p:spPr>
          <a:xfrm>
            <a:off x="7524832" y="5632842"/>
            <a:ext cx="1738961" cy="830997"/>
          </a:xfrm>
          <a:prstGeom prst="rect">
            <a:avLst/>
          </a:prstGeom>
          <a:noFill/>
        </p:spPr>
        <p:txBody>
          <a:bodyPr wrap="square" rtlCol="0">
            <a:spAutoFit/>
          </a:bodyPr>
          <a:lstStyle/>
          <a:p>
            <a:pPr algn="ctr"/>
            <a:r>
              <a:rPr lang="en-GB" sz="1600" dirty="0"/>
              <a:t>2b. More confident (personal and educational)</a:t>
            </a:r>
          </a:p>
        </p:txBody>
      </p:sp>
      <p:sp>
        <p:nvSpPr>
          <p:cNvPr id="25" name="TextBox 24">
            <a:extLst>
              <a:ext uri="{FF2B5EF4-FFF2-40B4-BE49-F238E27FC236}">
                <a16:creationId xmlns:a16="http://schemas.microsoft.com/office/drawing/2014/main" id="{180ED00E-7D30-EC91-D907-9057C1279D6C}"/>
              </a:ext>
            </a:extLst>
          </p:cNvPr>
          <p:cNvSpPr txBox="1"/>
          <p:nvPr/>
        </p:nvSpPr>
        <p:spPr>
          <a:xfrm>
            <a:off x="9387160" y="2467543"/>
            <a:ext cx="1738961" cy="830997"/>
          </a:xfrm>
          <a:prstGeom prst="rect">
            <a:avLst/>
          </a:prstGeom>
          <a:noFill/>
        </p:spPr>
        <p:txBody>
          <a:bodyPr wrap="square" rtlCol="0">
            <a:spAutoFit/>
          </a:bodyPr>
          <a:lstStyle/>
          <a:p>
            <a:pPr algn="ctr"/>
            <a:r>
              <a:rPr lang="en-GB" sz="1600" dirty="0"/>
              <a:t>3. Improved productivity and engagement</a:t>
            </a:r>
          </a:p>
        </p:txBody>
      </p:sp>
      <p:pic>
        <p:nvPicPr>
          <p:cNvPr id="27" name="Graphic 26">
            <a:extLst>
              <a:ext uri="{FF2B5EF4-FFF2-40B4-BE49-F238E27FC236}">
                <a16:creationId xmlns:a16="http://schemas.microsoft.com/office/drawing/2014/main" id="{86394F78-DD63-2CAF-C7A6-519E5EC974B1}"/>
              </a:ext>
              <a:ext uri="{C183D7F6-B498-43B3-948B-1728B52AA6E4}">
                <adec:decorative xmlns:adec="http://schemas.microsoft.com/office/drawing/2017/decorative" val="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799440" y="1560263"/>
            <a:ext cx="914400" cy="914400"/>
          </a:xfrm>
          <a:prstGeom prst="rect">
            <a:avLst/>
          </a:prstGeom>
        </p:spPr>
      </p:pic>
      <p:sp>
        <p:nvSpPr>
          <p:cNvPr id="28" name="TextBox 27">
            <a:extLst>
              <a:ext uri="{FF2B5EF4-FFF2-40B4-BE49-F238E27FC236}">
                <a16:creationId xmlns:a16="http://schemas.microsoft.com/office/drawing/2014/main" id="{53DD194C-768D-3C4C-B280-793A32032284}"/>
              </a:ext>
            </a:extLst>
          </p:cNvPr>
          <p:cNvSpPr txBox="1"/>
          <p:nvPr/>
        </p:nvSpPr>
        <p:spPr>
          <a:xfrm>
            <a:off x="9263793" y="3852481"/>
            <a:ext cx="1862327" cy="584775"/>
          </a:xfrm>
          <a:prstGeom prst="rect">
            <a:avLst/>
          </a:prstGeom>
          <a:noFill/>
        </p:spPr>
        <p:txBody>
          <a:bodyPr wrap="square" rtlCol="0">
            <a:spAutoFit/>
          </a:bodyPr>
          <a:lstStyle/>
          <a:p>
            <a:pPr algn="ctr"/>
            <a:r>
              <a:rPr lang="en-GB" sz="1600" dirty="0"/>
              <a:t>4. Improved emotional wellbeing</a:t>
            </a:r>
          </a:p>
        </p:txBody>
      </p:sp>
      <p:pic>
        <p:nvPicPr>
          <p:cNvPr id="30" name="Graphic 29">
            <a:extLst>
              <a:ext uri="{FF2B5EF4-FFF2-40B4-BE49-F238E27FC236}">
                <a16:creationId xmlns:a16="http://schemas.microsoft.com/office/drawing/2014/main" id="{2B880D26-2CD1-11DD-27AE-7B2FE5CB2E39}"/>
              </a:ext>
              <a:ext uri="{C183D7F6-B498-43B3-948B-1728B52AA6E4}">
                <adec:decorative xmlns:adec="http://schemas.microsoft.com/office/drawing/2017/decorative" val="1"/>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779375" y="4415836"/>
            <a:ext cx="914400" cy="914400"/>
          </a:xfrm>
          <a:prstGeom prst="rect">
            <a:avLst/>
          </a:prstGeom>
        </p:spPr>
      </p:pic>
    </p:spTree>
    <p:extLst>
      <p:ext uri="{BB962C8B-B14F-4D97-AF65-F5344CB8AC3E}">
        <p14:creationId xmlns:p14="http://schemas.microsoft.com/office/powerpoint/2010/main" val="308778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F712C-EA68-E12D-8EB5-007E48B6B474}"/>
              </a:ext>
            </a:extLst>
          </p:cNvPr>
          <p:cNvSpPr>
            <a:spLocks noGrp="1"/>
          </p:cNvSpPr>
          <p:nvPr>
            <p:ph type="title"/>
          </p:nvPr>
        </p:nvSpPr>
        <p:spPr/>
        <p:txBody>
          <a:bodyPr/>
          <a:lstStyle/>
          <a:p>
            <a:r>
              <a:rPr lang="en-GB" dirty="0"/>
              <a:t>Reflection time: The benefit of digital circles</a:t>
            </a:r>
          </a:p>
        </p:txBody>
      </p:sp>
      <p:sp>
        <p:nvSpPr>
          <p:cNvPr id="3" name="Text Placeholder 2">
            <a:extLst>
              <a:ext uri="{FF2B5EF4-FFF2-40B4-BE49-F238E27FC236}">
                <a16:creationId xmlns:a16="http://schemas.microsoft.com/office/drawing/2014/main" id="{95AE9A9F-72FD-542A-01F1-6CBF1DD59145}"/>
              </a:ext>
            </a:extLst>
          </p:cNvPr>
          <p:cNvSpPr>
            <a:spLocks noGrp="1"/>
          </p:cNvSpPr>
          <p:nvPr>
            <p:ph type="body" sz="quarter" idx="10"/>
          </p:nvPr>
        </p:nvSpPr>
        <p:spPr>
          <a:xfrm>
            <a:off x="0" y="839821"/>
            <a:ext cx="9680479" cy="586848"/>
          </a:xfrm>
        </p:spPr>
        <p:txBody>
          <a:bodyPr/>
          <a:lstStyle/>
          <a:p>
            <a:r>
              <a:rPr lang="en-GB" dirty="0"/>
              <a:t>Use this resource to promote and start a discussion around how the potential benefits of digital circles may apply to, or impact, your own digital circle. You should end up with a list of potential benefits, that can be adapted to your digital circles' objectives and aims.</a:t>
            </a:r>
          </a:p>
        </p:txBody>
      </p:sp>
      <p:sp>
        <p:nvSpPr>
          <p:cNvPr id="8" name="Text Placeholder 7">
            <a:extLst>
              <a:ext uri="{FF2B5EF4-FFF2-40B4-BE49-F238E27FC236}">
                <a16:creationId xmlns:a16="http://schemas.microsoft.com/office/drawing/2014/main" id="{F7FC6BFD-A2E0-4B3D-B090-D9F4B7F06FF8}"/>
              </a:ext>
            </a:extLst>
          </p:cNvPr>
          <p:cNvSpPr>
            <a:spLocks noGrp="1"/>
          </p:cNvSpPr>
          <p:nvPr>
            <p:ph type="body" sz="quarter" idx="11"/>
          </p:nvPr>
        </p:nvSpPr>
        <p:spPr>
          <a:xfrm>
            <a:off x="0" y="1560262"/>
            <a:ext cx="8698346" cy="721463"/>
          </a:xfrm>
        </p:spPr>
        <p:txBody>
          <a:bodyPr/>
          <a:lstStyle/>
          <a:p>
            <a:r>
              <a:rPr lang="en-GB" sz="1600" b="1" dirty="0"/>
              <a:t>How to use</a:t>
            </a:r>
            <a:r>
              <a:rPr lang="en-GB" sz="1600" dirty="0"/>
              <a:t>: Write a benefit in the first hexagon. For each hexagonal side that touches, add a supplementary benefit to the first benefit you wrote down. </a:t>
            </a:r>
          </a:p>
        </p:txBody>
      </p:sp>
    </p:spTree>
    <p:extLst>
      <p:ext uri="{BB962C8B-B14F-4D97-AF65-F5344CB8AC3E}">
        <p14:creationId xmlns:p14="http://schemas.microsoft.com/office/powerpoint/2010/main" val="3934235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60492-7D47-A53F-A061-E9D417571DE0}"/>
              </a:ext>
            </a:extLst>
          </p:cNvPr>
          <p:cNvSpPr>
            <a:spLocks noGrp="1"/>
          </p:cNvSpPr>
          <p:nvPr>
            <p:ph type="title"/>
          </p:nvPr>
        </p:nvSpPr>
        <p:spPr>
          <a:xfrm>
            <a:off x="90055" y="13500"/>
            <a:ext cx="10484393" cy="692728"/>
          </a:xfrm>
        </p:spPr>
        <p:txBody>
          <a:bodyPr>
            <a:noAutofit/>
          </a:bodyPr>
          <a:lstStyle/>
          <a:p>
            <a:r>
              <a:rPr lang="en-GB" sz="3200" dirty="0"/>
              <a:t>Reflection time: The benefit of digital circles – linear version </a:t>
            </a:r>
          </a:p>
        </p:txBody>
      </p:sp>
      <p:sp>
        <p:nvSpPr>
          <p:cNvPr id="3" name="Text Placeholder 2">
            <a:extLst>
              <a:ext uri="{FF2B5EF4-FFF2-40B4-BE49-F238E27FC236}">
                <a16:creationId xmlns:a16="http://schemas.microsoft.com/office/drawing/2014/main" id="{2D5DEC58-535F-5182-C216-ED3D67738A8F}"/>
              </a:ext>
            </a:extLst>
          </p:cNvPr>
          <p:cNvSpPr>
            <a:spLocks noGrp="1"/>
          </p:cNvSpPr>
          <p:nvPr>
            <p:ph type="body" sz="quarter" idx="10"/>
          </p:nvPr>
        </p:nvSpPr>
        <p:spPr/>
        <p:txBody>
          <a:bodyPr/>
          <a:lstStyle/>
          <a:p>
            <a:r>
              <a:rPr lang="en-GB" dirty="0"/>
              <a:t>Use this resource to promote and start a discussion around how the potential benefits of digital circles may apply to or impact your own digital circle.</a:t>
            </a:r>
          </a:p>
        </p:txBody>
      </p:sp>
      <p:sp>
        <p:nvSpPr>
          <p:cNvPr id="4" name="Text Placeholder 3">
            <a:extLst>
              <a:ext uri="{FF2B5EF4-FFF2-40B4-BE49-F238E27FC236}">
                <a16:creationId xmlns:a16="http://schemas.microsoft.com/office/drawing/2014/main" id="{CC9FCE7C-140C-6AFD-C73F-01241A3770ED}"/>
              </a:ext>
            </a:extLst>
          </p:cNvPr>
          <p:cNvSpPr>
            <a:spLocks noGrp="1"/>
          </p:cNvSpPr>
          <p:nvPr>
            <p:ph type="body" sz="quarter" idx="11"/>
          </p:nvPr>
        </p:nvSpPr>
        <p:spPr/>
        <p:txBody>
          <a:bodyPr/>
          <a:lstStyle/>
          <a:p>
            <a:r>
              <a:rPr lang="en-GB" dirty="0"/>
              <a:t>Write a bullet point list of all the benefits, and any supplementary benefits, that your digital circle could provide. You should end up with a list of potential benefits, that can be adapted to your digital circles' objectives and aims.</a:t>
            </a:r>
          </a:p>
        </p:txBody>
      </p:sp>
    </p:spTree>
    <p:extLst>
      <p:ext uri="{BB962C8B-B14F-4D97-AF65-F5344CB8AC3E}">
        <p14:creationId xmlns:p14="http://schemas.microsoft.com/office/powerpoint/2010/main" val="324660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10B87-AF9D-B65E-6052-6C34D3FA8919}"/>
              </a:ext>
            </a:extLst>
          </p:cNvPr>
          <p:cNvSpPr>
            <a:spLocks noGrp="1"/>
          </p:cNvSpPr>
          <p:nvPr>
            <p:ph type="title"/>
          </p:nvPr>
        </p:nvSpPr>
        <p:spPr>
          <a:xfrm>
            <a:off x="90055" y="13500"/>
            <a:ext cx="8783357" cy="692728"/>
          </a:xfrm>
        </p:spPr>
        <p:txBody>
          <a:bodyPr>
            <a:normAutofit fontScale="90000"/>
          </a:bodyPr>
          <a:lstStyle/>
          <a:p>
            <a:r>
              <a:rPr lang="en-GB" sz="4000" dirty="0"/>
              <a:t>Reflection time: The benefit of digital </a:t>
            </a:r>
            <a:r>
              <a:rPr lang="en-GB" sz="4000"/>
              <a:t>circles </a:t>
            </a:r>
            <a:endParaRPr lang="en-GB" dirty="0"/>
          </a:p>
        </p:txBody>
      </p:sp>
      <p:sp>
        <p:nvSpPr>
          <p:cNvPr id="9" name="Text Placeholder 8">
            <a:extLst>
              <a:ext uri="{FF2B5EF4-FFF2-40B4-BE49-F238E27FC236}">
                <a16:creationId xmlns:a16="http://schemas.microsoft.com/office/drawing/2014/main" id="{0095CE16-ECAA-81AD-1F94-B2E9275E4EDB}"/>
              </a:ext>
            </a:extLst>
          </p:cNvPr>
          <p:cNvSpPr>
            <a:spLocks noGrp="1"/>
          </p:cNvSpPr>
          <p:nvPr>
            <p:ph type="body" sz="quarter" idx="16"/>
          </p:nvPr>
        </p:nvSpPr>
        <p:spPr/>
        <p:txBody>
          <a:bodyPr/>
          <a:lstStyle/>
          <a:p>
            <a:r>
              <a:rPr lang="en-GB" dirty="0"/>
              <a:t>Use this resource to promote and start a discussion around how the potential benefits of digital circles may apply to or impact your own digital circle. Below are a set of prompt questions to encourage deep and explorative thought into the how, what and why's relating to your digital circle and its proposed benefits:</a:t>
            </a:r>
          </a:p>
        </p:txBody>
      </p:sp>
      <p:sp>
        <p:nvSpPr>
          <p:cNvPr id="3" name="Text Placeholder 2">
            <a:extLst>
              <a:ext uri="{FF2B5EF4-FFF2-40B4-BE49-F238E27FC236}">
                <a16:creationId xmlns:a16="http://schemas.microsoft.com/office/drawing/2014/main" id="{EE4CD495-C035-B425-253E-6E2B24CE608B}"/>
              </a:ext>
            </a:extLst>
          </p:cNvPr>
          <p:cNvSpPr>
            <a:spLocks noGrp="1"/>
          </p:cNvSpPr>
          <p:nvPr>
            <p:ph type="body" sz="quarter" idx="10"/>
          </p:nvPr>
        </p:nvSpPr>
        <p:spPr/>
        <p:txBody>
          <a:bodyPr/>
          <a:lstStyle/>
          <a:p>
            <a:r>
              <a:rPr lang="en-GB" sz="2200" dirty="0"/>
              <a:t>How do these benefits align with the purpose and aims of your digital circle?</a:t>
            </a:r>
          </a:p>
        </p:txBody>
      </p:sp>
      <p:sp>
        <p:nvSpPr>
          <p:cNvPr id="8" name="Text Placeholder 7">
            <a:extLst>
              <a:ext uri="{FF2B5EF4-FFF2-40B4-BE49-F238E27FC236}">
                <a16:creationId xmlns:a16="http://schemas.microsoft.com/office/drawing/2014/main" id="{94F4A4BD-8CE1-7E5A-CB7D-10101D255074}"/>
              </a:ext>
            </a:extLst>
          </p:cNvPr>
          <p:cNvSpPr>
            <a:spLocks noGrp="1"/>
          </p:cNvSpPr>
          <p:nvPr>
            <p:ph type="body" sz="quarter" idx="15"/>
          </p:nvPr>
        </p:nvSpPr>
        <p:spPr/>
        <p:txBody>
          <a:bodyPr/>
          <a:lstStyle/>
          <a:p>
            <a:r>
              <a:rPr lang="en-GB" sz="2200" dirty="0"/>
              <a:t>How do these benefits align with your digital circle's target audience's needs?</a:t>
            </a:r>
          </a:p>
        </p:txBody>
      </p:sp>
      <p:sp>
        <p:nvSpPr>
          <p:cNvPr id="4" name="Text Placeholder 3">
            <a:extLst>
              <a:ext uri="{FF2B5EF4-FFF2-40B4-BE49-F238E27FC236}">
                <a16:creationId xmlns:a16="http://schemas.microsoft.com/office/drawing/2014/main" id="{6E065F50-8729-EBC9-2D28-AF168DFBA3D7}"/>
              </a:ext>
            </a:extLst>
          </p:cNvPr>
          <p:cNvSpPr>
            <a:spLocks noGrp="1"/>
          </p:cNvSpPr>
          <p:nvPr>
            <p:ph type="body" sz="quarter" idx="11"/>
          </p:nvPr>
        </p:nvSpPr>
        <p:spPr>
          <a:xfrm>
            <a:off x="1644429" y="3427133"/>
            <a:ext cx="9113621" cy="494147"/>
          </a:xfrm>
        </p:spPr>
        <p:txBody>
          <a:bodyPr/>
          <a:lstStyle/>
          <a:p>
            <a:r>
              <a:rPr lang="en-GB" sz="2200" dirty="0"/>
              <a:t>Why  are  these  benefits  important  and  are  there  any  others  that  may  be relevant once the digital circle is established?</a:t>
            </a:r>
          </a:p>
        </p:txBody>
      </p:sp>
      <p:sp>
        <p:nvSpPr>
          <p:cNvPr id="5" name="Text Placeholder 4">
            <a:extLst>
              <a:ext uri="{FF2B5EF4-FFF2-40B4-BE49-F238E27FC236}">
                <a16:creationId xmlns:a16="http://schemas.microsoft.com/office/drawing/2014/main" id="{985E56AE-9DFC-9047-65EF-0A9504DC7275}"/>
              </a:ext>
            </a:extLst>
          </p:cNvPr>
          <p:cNvSpPr>
            <a:spLocks noGrp="1"/>
          </p:cNvSpPr>
          <p:nvPr>
            <p:ph type="body" sz="quarter" idx="12"/>
          </p:nvPr>
        </p:nvSpPr>
        <p:spPr>
          <a:xfrm>
            <a:off x="1644429" y="4295263"/>
            <a:ext cx="9113621" cy="494147"/>
          </a:xfrm>
        </p:spPr>
        <p:txBody>
          <a:bodyPr/>
          <a:lstStyle/>
          <a:p>
            <a:r>
              <a:rPr lang="en-GB" sz="2200" dirty="0"/>
              <a:t>What actions can you take to create a digital environment that enables these benefits?</a:t>
            </a:r>
          </a:p>
        </p:txBody>
      </p:sp>
      <p:sp>
        <p:nvSpPr>
          <p:cNvPr id="6" name="Text Placeholder 5">
            <a:extLst>
              <a:ext uri="{FF2B5EF4-FFF2-40B4-BE49-F238E27FC236}">
                <a16:creationId xmlns:a16="http://schemas.microsoft.com/office/drawing/2014/main" id="{8528D835-998A-1EA8-0630-2F52BF33135A}"/>
              </a:ext>
            </a:extLst>
          </p:cNvPr>
          <p:cNvSpPr>
            <a:spLocks noGrp="1"/>
          </p:cNvSpPr>
          <p:nvPr>
            <p:ph type="body" sz="quarter" idx="13"/>
          </p:nvPr>
        </p:nvSpPr>
        <p:spPr/>
        <p:txBody>
          <a:bodyPr/>
          <a:lstStyle/>
          <a:p>
            <a:r>
              <a:rPr lang="en-GB" sz="2200" dirty="0"/>
              <a:t>How will you maintain these benefits as the digital circle progresses?</a:t>
            </a:r>
          </a:p>
        </p:txBody>
      </p:sp>
      <p:sp>
        <p:nvSpPr>
          <p:cNvPr id="7" name="Text Placeholder 6">
            <a:extLst>
              <a:ext uri="{FF2B5EF4-FFF2-40B4-BE49-F238E27FC236}">
                <a16:creationId xmlns:a16="http://schemas.microsoft.com/office/drawing/2014/main" id="{66A81033-A9A5-E51D-DB1E-87FDD5B63652}"/>
              </a:ext>
            </a:extLst>
          </p:cNvPr>
          <p:cNvSpPr>
            <a:spLocks noGrp="1"/>
          </p:cNvSpPr>
          <p:nvPr>
            <p:ph type="body" sz="quarter" idx="14"/>
          </p:nvPr>
        </p:nvSpPr>
        <p:spPr/>
        <p:txBody>
          <a:bodyPr/>
          <a:lstStyle/>
          <a:p>
            <a:r>
              <a:rPr lang="en-GB" sz="2200" dirty="0"/>
              <a:t>How will you measure whether these benefits are being achieved?</a:t>
            </a:r>
          </a:p>
        </p:txBody>
      </p:sp>
    </p:spTree>
    <p:extLst>
      <p:ext uri="{BB962C8B-B14F-4D97-AF65-F5344CB8AC3E}">
        <p14:creationId xmlns:p14="http://schemas.microsoft.com/office/powerpoint/2010/main" val="2881974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xagon template" id="{2F463DBD-AE7D-4DCC-8E03-DA430F3F27BE}" vid="{8FBEBF74-7687-4A25-9381-D20DE46A5A4C}"/>
    </a:ext>
  </a:extLst>
</a:theme>
</file>

<file path=ppt/theme/theme2.xml><?xml version="1.0" encoding="utf-8"?>
<a:theme xmlns:a="http://schemas.openxmlformats.org/drawingml/2006/main" name="Single head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xagon template" id="{2F463DBD-AE7D-4DCC-8E03-DA430F3F27BE}" vid="{B0996AA8-896D-4168-BA3B-4F1B9D9E4A34}"/>
    </a:ext>
  </a:extLst>
</a:theme>
</file>

<file path=ppt/theme/theme3.xml><?xml version="1.0" encoding="utf-8"?>
<a:theme xmlns:a="http://schemas.openxmlformats.org/drawingml/2006/main" name="single top log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xagon template" id="{2F463DBD-AE7D-4DCC-8E03-DA430F3F27BE}" vid="{F481EA64-DF18-447F-BBE2-CCE794D492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79c6cfb5-50bc-4fca-81ee-f60fcea9a646"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C8A9A2E717C9CC4784414202A9D5D09A" ma:contentTypeVersion="18" ma:contentTypeDescription="Create a new document." ma:contentTypeScope="" ma:versionID="3211dc4d4ca7e22985052edd0a359893">
  <xsd:schema xmlns:xsd="http://www.w3.org/2001/XMLSchema" xmlns:xs="http://www.w3.org/2001/XMLSchema" xmlns:p="http://schemas.microsoft.com/office/2006/metadata/properties" xmlns:ns2="2aa3e00d-6bc3-4476-8348-cd8a3c72d898" xmlns:ns3="82bc6b34-96d8-4adc-8076-52ac55823c07" xmlns:ns4="7c455f33-77d2-4545-9ec6-8ece34099d2f" targetNamespace="http://schemas.microsoft.com/office/2006/metadata/properties" ma:root="true" ma:fieldsID="a4a28171698b1116928a0fb9a8079f66" ns2:_="" ns3:_="" ns4:_="">
    <xsd:import namespace="2aa3e00d-6bc3-4476-8348-cd8a3c72d898"/>
    <xsd:import namespace="82bc6b34-96d8-4adc-8076-52ac55823c07"/>
    <xsd:import namespace="7c455f33-77d2-4545-9ec6-8ece34099d2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a3e00d-6bc3-4476-8348-cd8a3c72d8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9c6cfb5-50bc-4fca-81ee-f60fcea9a64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2bc6b34-96d8-4adc-8076-52ac55823c0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c455f33-77d2-4545-9ec6-8ece34099d2f"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62e0897d-186b-48bf-b82d-f617f4e5041c}" ma:internalName="TaxCatchAll" ma:showField="CatchAllData" ma:web="82bc6b34-96d8-4adc-8076-52ac55823c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2aa3e00d-6bc3-4476-8348-cd8a3c72d898">
      <Terms xmlns="http://schemas.microsoft.com/office/infopath/2007/PartnerControls"/>
    </lcf76f155ced4ddcb4097134ff3c332f>
    <TaxCatchAll xmlns="7c455f33-77d2-4545-9ec6-8ece34099d2f" xsi:nil="true"/>
  </documentManagement>
</p:properties>
</file>

<file path=customXml/itemProps1.xml><?xml version="1.0" encoding="utf-8"?>
<ds:datastoreItem xmlns:ds="http://schemas.openxmlformats.org/officeDocument/2006/customXml" ds:itemID="{C796FDD6-78C5-47FD-AB24-C9709229D0F9}">
  <ds:schemaRefs>
    <ds:schemaRef ds:uri="http://schemas.microsoft.com/sharepoint/v3/contenttype/forms"/>
  </ds:schemaRefs>
</ds:datastoreItem>
</file>

<file path=customXml/itemProps2.xml><?xml version="1.0" encoding="utf-8"?>
<ds:datastoreItem xmlns:ds="http://schemas.openxmlformats.org/officeDocument/2006/customXml" ds:itemID="{CF7D8E62-5EB7-43FB-AD01-BD514C2C7B09}">
  <ds:schemaRefs>
    <ds:schemaRef ds:uri="Microsoft.SharePoint.Taxonomy.ContentTypeSync"/>
  </ds:schemaRefs>
</ds:datastoreItem>
</file>

<file path=customXml/itemProps3.xml><?xml version="1.0" encoding="utf-8"?>
<ds:datastoreItem xmlns:ds="http://schemas.openxmlformats.org/officeDocument/2006/customXml" ds:itemID="{4123A757-4895-4E08-9F98-FAC93463EE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a3e00d-6bc3-4476-8348-cd8a3c72d898"/>
    <ds:schemaRef ds:uri="82bc6b34-96d8-4adc-8076-52ac55823c07"/>
    <ds:schemaRef ds:uri="7c455f33-77d2-4545-9ec6-8ece34099d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615F0E3-11B7-4C21-9AFA-35131BB70EB7}">
  <ds:schemaRefs>
    <ds:schemaRef ds:uri="http://schemas.microsoft.com/office/2006/metadata/properties"/>
    <ds:schemaRef ds:uri="http://schemas.microsoft.com/office/infopath/2007/PartnerControls"/>
    <ds:schemaRef ds:uri="2aa3e00d-6bc3-4476-8348-cd8a3c72d898"/>
    <ds:schemaRef ds:uri="7c455f33-77d2-4545-9ec6-8ece34099d2f"/>
  </ds:schemaRefs>
</ds:datastoreItem>
</file>

<file path=docMetadata/LabelInfo.xml><?xml version="1.0" encoding="utf-8"?>
<clbl:labelList xmlns:clbl="http://schemas.microsoft.com/office/2020/mipLabelMetadata">
  <clbl:label id="{48f9394d-8a14-4d27-82a6-f35f12361205}" enabled="0" method="" siteId="{48f9394d-8a14-4d27-82a6-f35f12361205}" removed="1"/>
</clbl:labelList>
</file>

<file path=docProps/app.xml><?xml version="1.0" encoding="utf-8"?>
<Properties xmlns="http://schemas.openxmlformats.org/officeDocument/2006/extended-properties" xmlns:vt="http://schemas.openxmlformats.org/officeDocument/2006/docPropsVTypes">
  <Template/>
  <TotalTime>381</TotalTime>
  <Words>499</Words>
  <Application>Microsoft Office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4</vt:i4>
      </vt:variant>
    </vt:vector>
  </HeadingPairs>
  <TitlesOfParts>
    <vt:vector size="10" baseType="lpstr">
      <vt:lpstr>Arial</vt:lpstr>
      <vt:lpstr>Calibri</vt:lpstr>
      <vt:lpstr>Tw Cen MT</vt:lpstr>
      <vt:lpstr>Office Theme</vt:lpstr>
      <vt:lpstr>Single heading</vt:lpstr>
      <vt:lpstr>single top logo</vt:lpstr>
      <vt:lpstr>Reflection time: The benefits of digital circles – Worked example</vt:lpstr>
      <vt:lpstr>Reflection time: The benefit of digital circles</vt:lpstr>
      <vt:lpstr>Reflection time: The benefit of digital circles – linear version </vt:lpstr>
      <vt:lpstr>Reflection time: The benefit of digital circles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Urquhart</dc:creator>
  <cp:lastModifiedBy>Sophie Jones-Tinsley</cp:lastModifiedBy>
  <cp:revision>14</cp:revision>
  <dcterms:created xsi:type="dcterms:W3CDTF">2022-06-28T13:04:59Z</dcterms:created>
  <dcterms:modified xsi:type="dcterms:W3CDTF">2022-07-25T11:01:13Z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0x010100C8A9A2E717C9CC4784414202A9D5D09A</vt:lpwstr>
  </property>
</Properties>
</file>