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Lst>
  <p:notesMasterIdLst>
    <p:notesMasterId r:id="rId25"/>
  </p:notesMasterIdLst>
  <p:sldIdLst>
    <p:sldId id="256" r:id="rId5"/>
    <p:sldId id="257" r:id="rId6"/>
    <p:sldId id="260" r:id="rId7"/>
    <p:sldId id="263" r:id="rId8"/>
    <p:sldId id="322" r:id="rId9"/>
    <p:sldId id="318" r:id="rId10"/>
    <p:sldId id="323" r:id="rId11"/>
    <p:sldId id="319" r:id="rId12"/>
    <p:sldId id="324" r:id="rId13"/>
    <p:sldId id="320" r:id="rId14"/>
    <p:sldId id="325" r:id="rId15"/>
    <p:sldId id="312" r:id="rId16"/>
    <p:sldId id="317" r:id="rId17"/>
    <p:sldId id="313" r:id="rId18"/>
    <p:sldId id="316" r:id="rId19"/>
    <p:sldId id="326" r:id="rId20"/>
    <p:sldId id="314" r:id="rId21"/>
    <p:sldId id="293" r:id="rId22"/>
    <p:sldId id="327" r:id="rId23"/>
    <p:sldId id="32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ucida Sans" panose="020B0602030504020204" pitchFamily="34" charset="0"/>
      <p:regular r:id="rId30"/>
      <p:bold r:id="rId31"/>
      <p:italic r:id="rId32"/>
      <p:boldItalic r:id="rId33"/>
    </p:embeddedFont>
    <p:embeddedFont>
      <p:font typeface="Palanquin" panose="020B0004020203020204" pitchFamily="34" charset="0"/>
      <p:regular r:id="rId34"/>
      <p:bold r:id="rId35"/>
    </p:embeddedFont>
    <p:embeddedFont>
      <p:font typeface="Signika"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266C3-A039-F859-9F68-CE95D6E712E9}" name="Paul Nyagah" initials="PN" userId="S::pmnyagah@bradford.ac.uk::81a1735e-4512-4bb7-a78e-90c849510b52" providerId="AD"/>
  <p188:author id="{971B0FD3-F635-E68A-12E2-7939FF0386D5}" name="Sophie Jones-Tinsley" initials="SJT" userId="S::sjonesti@bradford.ac.uk::d41b049e-88c0-4336-8165-22d0416508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4B2DFE-1725-4A26-A358-75A9574C91BB}">
  <a:tblStyle styleId="{E54B2DFE-1725-4A26-A358-75A9574C91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3" autoAdjust="0"/>
  </p:normalViewPr>
  <p:slideViewPr>
    <p:cSldViewPr snapToGrid="0">
      <p:cViewPr varScale="1">
        <p:scale>
          <a:sx n="71" d="100"/>
          <a:sy n="71" d="100"/>
        </p:scale>
        <p:origin x="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Silva lobo" userId="7cd2c9a3-03c0-4266-a0c0-d980d8e68aac" providerId="ADAL" clId="{7AE77DCE-885B-4533-9B16-2CAF8DD0FB0F}"/>
    <pc:docChg chg="undo custSel modSld">
      <pc:chgData name="Daniela Silva lobo" userId="7cd2c9a3-03c0-4266-a0c0-d980d8e68aac" providerId="ADAL" clId="{7AE77DCE-885B-4533-9B16-2CAF8DD0FB0F}" dt="2022-07-11T12:06:29.989" v="516" actId="113"/>
      <pc:docMkLst>
        <pc:docMk/>
      </pc:docMkLst>
      <pc:sldChg chg="addSp delSp modSp">
        <pc:chgData name="Daniela Silva lobo" userId="7cd2c9a3-03c0-4266-a0c0-d980d8e68aac" providerId="ADAL" clId="{7AE77DCE-885B-4533-9B16-2CAF8DD0FB0F}" dt="2022-07-11T12:05:12.783" v="512" actId="20577"/>
        <pc:sldMkLst>
          <pc:docMk/>
          <pc:sldMk cId="3133930715" sldId="317"/>
        </pc:sldMkLst>
        <pc:spChg chg="mod">
          <ac:chgData name="Daniela Silva lobo" userId="7cd2c9a3-03c0-4266-a0c0-d980d8e68aac" providerId="ADAL" clId="{7AE77DCE-885B-4533-9B16-2CAF8DD0FB0F}" dt="2022-07-11T12:00:41.550" v="246" actId="1076"/>
          <ac:spMkLst>
            <pc:docMk/>
            <pc:sldMk cId="3133930715" sldId="317"/>
            <ac:spMk id="3" creationId="{68E68830-1956-4651-B2E0-0F3808D1C577}"/>
          </ac:spMkLst>
        </pc:spChg>
        <pc:spChg chg="mod">
          <ac:chgData name="Daniela Silva lobo" userId="7cd2c9a3-03c0-4266-a0c0-d980d8e68aac" providerId="ADAL" clId="{7AE77DCE-885B-4533-9B16-2CAF8DD0FB0F}" dt="2022-07-11T12:00:38.302" v="243" actId="404"/>
          <ac:spMkLst>
            <pc:docMk/>
            <pc:sldMk cId="3133930715" sldId="317"/>
            <ac:spMk id="20" creationId="{2E1B65E6-B43B-3DBA-3630-FF3B2644F08F}"/>
          </ac:spMkLst>
        </pc:spChg>
        <pc:spChg chg="add mod">
          <ac:chgData name="Daniela Silva lobo" userId="7cd2c9a3-03c0-4266-a0c0-d980d8e68aac" providerId="ADAL" clId="{7AE77DCE-885B-4533-9B16-2CAF8DD0FB0F}" dt="2022-07-11T12:05:12.783" v="512" actId="20577"/>
          <ac:spMkLst>
            <pc:docMk/>
            <pc:sldMk cId="3133930715" sldId="317"/>
            <ac:spMk id="34" creationId="{F657E47C-06A8-446E-BE3E-5814636831F8}"/>
          </ac:spMkLst>
        </pc:spChg>
        <pc:grpChg chg="del mod">
          <ac:chgData name="Daniela Silva lobo" userId="7cd2c9a3-03c0-4266-a0c0-d980d8e68aac" providerId="ADAL" clId="{7AE77DCE-885B-4533-9B16-2CAF8DD0FB0F}" dt="2022-07-11T12:01:04.271" v="247" actId="478"/>
          <ac:grpSpMkLst>
            <pc:docMk/>
            <pc:sldMk cId="3133930715" sldId="317"/>
            <ac:grpSpMk id="9" creationId="{137AC171-F4D8-4A85-A405-ABBAD14743D3}"/>
          </ac:grpSpMkLst>
        </pc:grpChg>
        <pc:picChg chg="add mod">
          <ac:chgData name="Daniela Silva lobo" userId="7cd2c9a3-03c0-4266-a0c0-d980d8e68aac" providerId="ADAL" clId="{7AE77DCE-885B-4533-9B16-2CAF8DD0FB0F}" dt="2022-07-11T12:04:38.718" v="495" actId="1076"/>
          <ac:picMkLst>
            <pc:docMk/>
            <pc:sldMk cId="3133930715" sldId="317"/>
            <ac:picMk id="5" creationId="{D4FDE6CF-A412-4EE8-9B4C-08DD53E16BF4}"/>
          </ac:picMkLst>
        </pc:picChg>
        <pc:cxnChg chg="mod">
          <ac:chgData name="Daniela Silva lobo" userId="7cd2c9a3-03c0-4266-a0c0-d980d8e68aac" providerId="ADAL" clId="{7AE77DCE-885B-4533-9B16-2CAF8DD0FB0F}" dt="2022-07-11T12:01:04.271" v="247" actId="478"/>
          <ac:cxnSpMkLst>
            <pc:docMk/>
            <pc:sldMk cId="3133930715" sldId="317"/>
            <ac:cxnSpMk id="15" creationId="{010AE285-4273-416A-852E-34DBE35B4EB5}"/>
          </ac:cxnSpMkLst>
        </pc:cxnChg>
        <pc:cxnChg chg="mod">
          <ac:chgData name="Daniela Silva lobo" userId="7cd2c9a3-03c0-4266-a0c0-d980d8e68aac" providerId="ADAL" clId="{7AE77DCE-885B-4533-9B16-2CAF8DD0FB0F}" dt="2022-07-11T12:01:04.271" v="247" actId="478"/>
          <ac:cxnSpMkLst>
            <pc:docMk/>
            <pc:sldMk cId="3133930715" sldId="317"/>
            <ac:cxnSpMk id="25" creationId="{2F4EC755-B545-C1BB-B806-5697203D5A5E}"/>
          </ac:cxnSpMkLst>
        </pc:cxnChg>
        <pc:cxnChg chg="mod">
          <ac:chgData name="Daniela Silva lobo" userId="7cd2c9a3-03c0-4266-a0c0-d980d8e68aac" providerId="ADAL" clId="{7AE77DCE-885B-4533-9B16-2CAF8DD0FB0F}" dt="2022-07-11T12:01:04.271" v="247" actId="478"/>
          <ac:cxnSpMkLst>
            <pc:docMk/>
            <pc:sldMk cId="3133930715" sldId="317"/>
            <ac:cxnSpMk id="28" creationId="{274CF228-D8D9-6D8C-FC0A-8E10CFC7CE81}"/>
          </ac:cxnSpMkLst>
        </pc:cxnChg>
        <pc:cxnChg chg="mod">
          <ac:chgData name="Daniela Silva lobo" userId="7cd2c9a3-03c0-4266-a0c0-d980d8e68aac" providerId="ADAL" clId="{7AE77DCE-885B-4533-9B16-2CAF8DD0FB0F}" dt="2022-07-11T12:01:04.271" v="247" actId="478"/>
          <ac:cxnSpMkLst>
            <pc:docMk/>
            <pc:sldMk cId="3133930715" sldId="317"/>
            <ac:cxnSpMk id="30" creationId="{084867F2-3B63-40D5-A3AC-2010F963C580}"/>
          </ac:cxnSpMkLst>
        </pc:cxnChg>
      </pc:sldChg>
      <pc:sldChg chg="modSp">
        <pc:chgData name="Daniela Silva lobo" userId="7cd2c9a3-03c0-4266-a0c0-d980d8e68aac" providerId="ADAL" clId="{7AE77DCE-885B-4533-9B16-2CAF8DD0FB0F}" dt="2022-07-11T12:06:29.989" v="516" actId="113"/>
        <pc:sldMkLst>
          <pc:docMk/>
          <pc:sldMk cId="1856469827" sldId="318"/>
        </pc:sldMkLst>
        <pc:spChg chg="mod">
          <ac:chgData name="Daniela Silva lobo" userId="7cd2c9a3-03c0-4266-a0c0-d980d8e68aac" providerId="ADAL" clId="{7AE77DCE-885B-4533-9B16-2CAF8DD0FB0F}" dt="2022-07-11T12:06:29.989" v="516" actId="113"/>
          <ac:spMkLst>
            <pc:docMk/>
            <pc:sldMk cId="1856469827" sldId="318"/>
            <ac:spMk id="7" creationId="{4A670268-EBCD-BC48-1DB4-4921EE98A768}"/>
          </ac:spMkLst>
        </pc:spChg>
      </pc:sldChg>
      <pc:sldChg chg="addSp delSp modSp">
        <pc:chgData name="Daniela Silva lobo" userId="7cd2c9a3-03c0-4266-a0c0-d980d8e68aac" providerId="ADAL" clId="{7AE77DCE-885B-4533-9B16-2CAF8DD0FB0F}" dt="2022-07-11T11:46:14.344" v="236" actId="404"/>
        <pc:sldMkLst>
          <pc:docMk/>
          <pc:sldMk cId="2284127951" sldId="321"/>
        </pc:sldMkLst>
        <pc:spChg chg="add mod">
          <ac:chgData name="Daniela Silva lobo" userId="7cd2c9a3-03c0-4266-a0c0-d980d8e68aac" providerId="ADAL" clId="{7AE77DCE-885B-4533-9B16-2CAF8DD0FB0F}" dt="2022-07-11T11:46:14.344" v="236" actId="404"/>
          <ac:spMkLst>
            <pc:docMk/>
            <pc:sldMk cId="2284127951" sldId="321"/>
            <ac:spMk id="4" creationId="{C714852D-96E6-421D-BFF0-A33CF82B1659}"/>
          </ac:spMkLst>
        </pc:spChg>
        <pc:spChg chg="del">
          <ac:chgData name="Daniela Silva lobo" userId="7cd2c9a3-03c0-4266-a0c0-d980d8e68aac" providerId="ADAL" clId="{7AE77DCE-885B-4533-9B16-2CAF8DD0FB0F}" dt="2022-07-11T11:42:27.433" v="0" actId="478"/>
          <ac:spMkLst>
            <pc:docMk/>
            <pc:sldMk cId="2284127951" sldId="321"/>
            <ac:spMk id="5" creationId="{008A3742-9A11-F44F-5FED-DD4218B2A436}"/>
          </ac:spMkLst>
        </pc:spChg>
      </pc:sldChg>
    </pc:docChg>
  </pc:docChgLst>
  <pc:docChgLst>
    <pc:chgData name="Daniela Silva lobo" userId="S::dsilvalo@bradford.ac.uk::7cd2c9a3-03c0-4266-a0c0-d980d8e68aac" providerId="AD" clId="Web-{D4BA6348-1E1C-4B3C-861B-52571C249C17}"/>
    <pc:docChg chg="modSld">
      <pc:chgData name="Daniela Silva lobo" userId="S::dsilvalo@bradford.ac.uk::7cd2c9a3-03c0-4266-a0c0-d980d8e68aac" providerId="AD" clId="Web-{D4BA6348-1E1C-4B3C-861B-52571C249C17}" dt="2022-07-11T11:53:36.324" v="87" actId="20577"/>
      <pc:docMkLst>
        <pc:docMk/>
      </pc:docMkLst>
      <pc:sldChg chg="modSp">
        <pc:chgData name="Daniela Silva lobo" userId="S::dsilvalo@bradford.ac.uk::7cd2c9a3-03c0-4266-a0c0-d980d8e68aac" providerId="AD" clId="Web-{D4BA6348-1E1C-4B3C-861B-52571C249C17}" dt="2022-07-11T11:50:52.398" v="49"/>
        <pc:sldMkLst>
          <pc:docMk/>
          <pc:sldMk cId="0" sldId="293"/>
        </pc:sldMkLst>
        <pc:spChg chg="mod">
          <ac:chgData name="Daniela Silva lobo" userId="S::dsilvalo@bradford.ac.uk::7cd2c9a3-03c0-4266-a0c0-d980d8e68aac" providerId="AD" clId="Web-{D4BA6348-1E1C-4B3C-861B-52571C249C17}" dt="2022-07-11T11:50:52.398" v="49"/>
          <ac:spMkLst>
            <pc:docMk/>
            <pc:sldMk cId="0" sldId="293"/>
            <ac:spMk id="1372" creationId="{00000000-0000-0000-0000-000000000000}"/>
          </ac:spMkLst>
        </pc:spChg>
      </pc:sldChg>
      <pc:sldChg chg="modCm">
        <pc:chgData name="Daniela Silva lobo" userId="S::dsilvalo@bradford.ac.uk::7cd2c9a3-03c0-4266-a0c0-d980d8e68aac" providerId="AD" clId="Web-{D4BA6348-1E1C-4B3C-861B-52571C249C17}" dt="2022-07-11T11:48:45.974" v="8"/>
        <pc:sldMkLst>
          <pc:docMk/>
          <pc:sldMk cId="2004907837" sldId="314"/>
        </pc:sldMkLst>
      </pc:sldChg>
      <pc:sldChg chg="modSp modCm">
        <pc:chgData name="Daniela Silva lobo" userId="S::dsilvalo@bradford.ac.uk::7cd2c9a3-03c0-4266-a0c0-d980d8e68aac" providerId="AD" clId="Web-{D4BA6348-1E1C-4B3C-861B-52571C249C17}" dt="2022-07-11T11:53:36.324" v="87" actId="20577"/>
        <pc:sldMkLst>
          <pc:docMk/>
          <pc:sldMk cId="1875267346" sldId="316"/>
        </pc:sldMkLst>
        <pc:spChg chg="mod">
          <ac:chgData name="Daniela Silva lobo" userId="S::dsilvalo@bradford.ac.uk::7cd2c9a3-03c0-4266-a0c0-d980d8e68aac" providerId="AD" clId="Web-{D4BA6348-1E1C-4B3C-861B-52571C249C17}" dt="2022-07-11T11:53:36.324" v="87" actId="20577"/>
          <ac:spMkLst>
            <pc:docMk/>
            <pc:sldMk cId="1875267346" sldId="316"/>
            <ac:spMk id="4" creationId="{9B9180FE-6CD8-9D13-B73D-134E2F7AFB31}"/>
          </ac:spMkLst>
        </pc:spChg>
      </pc:sldChg>
      <pc:sldChg chg="modCm">
        <pc:chgData name="Daniela Silva lobo" userId="S::dsilvalo@bradford.ac.uk::7cd2c9a3-03c0-4266-a0c0-d980d8e68aac" providerId="AD" clId="Web-{D4BA6348-1E1C-4B3C-861B-52571C249C17}" dt="2022-07-11T11:47:15.737" v="0"/>
        <pc:sldMkLst>
          <pc:docMk/>
          <pc:sldMk cId="1856469827" sldId="318"/>
        </pc:sldMkLst>
      </pc:sldChg>
    </pc:docChg>
  </pc:docChgLst>
  <pc:docChgLst>
    <pc:chgData name="Daniela Silva lobo" userId="S::dsilvalo@bradford.ac.uk::7cd2c9a3-03c0-4266-a0c0-d980d8e68aac" providerId="AD" clId="Web-{9C903ABD-4EEB-44EE-BF38-DD29536137A0}"/>
    <pc:docChg chg="modSld">
      <pc:chgData name="Daniela Silva lobo" userId="S::dsilvalo@bradford.ac.uk::7cd2c9a3-03c0-4266-a0c0-d980d8e68aac" providerId="AD" clId="Web-{9C903ABD-4EEB-44EE-BF38-DD29536137A0}" dt="2022-07-11T12:00:19.878" v="4" actId="20577"/>
      <pc:docMkLst>
        <pc:docMk/>
      </pc:docMkLst>
      <pc:sldChg chg="modSp">
        <pc:chgData name="Daniela Silva lobo" userId="S::dsilvalo@bradford.ac.uk::7cd2c9a3-03c0-4266-a0c0-d980d8e68aac" providerId="AD" clId="Web-{9C903ABD-4EEB-44EE-BF38-DD29536137A0}" dt="2022-07-11T12:00:19.878" v="4" actId="20577"/>
        <pc:sldMkLst>
          <pc:docMk/>
          <pc:sldMk cId="1856469827" sldId="318"/>
        </pc:sldMkLst>
        <pc:spChg chg="mod">
          <ac:chgData name="Daniela Silva lobo" userId="S::dsilvalo@bradford.ac.uk::7cd2c9a3-03c0-4266-a0c0-d980d8e68aac" providerId="AD" clId="Web-{9C903ABD-4EEB-44EE-BF38-DD29536137A0}" dt="2022-07-11T12:00:19.878" v="4" actId="20577"/>
          <ac:spMkLst>
            <pc:docMk/>
            <pc:sldMk cId="1856469827" sldId="318"/>
            <ac:spMk id="7" creationId="{4A670268-EBCD-BC48-1DB4-4921EE98A768}"/>
          </ac:spMkLst>
        </pc:spChg>
      </pc:sldChg>
    </pc:docChg>
  </pc:docChgLst>
  <pc:docChgLst>
    <pc:chgData name="Roshaan Khan" userId="S::mrkhan@bradford.ac.uk::a2b4bdfa-6bd4-4d52-84bc-563d215f2ddf" providerId="AD" clId="Web-{D272CD68-607A-418C-AFC4-E8B29B91D257}"/>
    <pc:docChg chg="modSld">
      <pc:chgData name="Roshaan Khan" userId="S::mrkhan@bradford.ac.uk::a2b4bdfa-6bd4-4d52-84bc-563d215f2ddf" providerId="AD" clId="Web-{D272CD68-607A-418C-AFC4-E8B29B91D257}" dt="2022-07-12T09:29:51.818" v="58"/>
      <pc:docMkLst>
        <pc:docMk/>
      </pc:docMkLst>
      <pc:sldChg chg="modCm">
        <pc:chgData name="Roshaan Khan" userId="S::mrkhan@bradford.ac.uk::a2b4bdfa-6bd4-4d52-84bc-563d215f2ddf" providerId="AD" clId="Web-{D272CD68-607A-418C-AFC4-E8B29B91D257}" dt="2022-07-12T09:29:51.818" v="58"/>
        <pc:sldMkLst>
          <pc:docMk/>
          <pc:sldMk cId="0" sldId="263"/>
        </pc:sldMkLst>
      </pc:sldChg>
      <pc:sldChg chg="modSp">
        <pc:chgData name="Roshaan Khan" userId="S::mrkhan@bradford.ac.uk::a2b4bdfa-6bd4-4d52-84bc-563d215f2ddf" providerId="AD" clId="Web-{D272CD68-607A-418C-AFC4-E8B29B91D257}" dt="2022-07-12T09:28:52.488" v="56" actId="20577"/>
        <pc:sldMkLst>
          <pc:docMk/>
          <pc:sldMk cId="2284127951" sldId="321"/>
        </pc:sldMkLst>
        <pc:spChg chg="mod">
          <ac:chgData name="Roshaan Khan" userId="S::mrkhan@bradford.ac.uk::a2b4bdfa-6bd4-4d52-84bc-563d215f2ddf" providerId="AD" clId="Web-{D272CD68-607A-418C-AFC4-E8B29B91D257}" dt="2022-07-12T09:28:52.488" v="56" actId="20577"/>
          <ac:spMkLst>
            <pc:docMk/>
            <pc:sldMk cId="2284127951" sldId="321"/>
            <ac:spMk id="4" creationId="{C714852D-96E6-421D-BFF0-A33CF82B1659}"/>
          </ac:spMkLst>
        </pc:spChg>
      </pc:sldChg>
    </pc:docChg>
  </pc:docChgLst>
  <pc:docChgLst>
    <pc:chgData name="Sophie Jones-Tinsley" userId="d41b049e-88c0-4336-8165-22d04165082d" providerId="ADAL" clId="{07F67F4B-EA5F-4298-B0F0-0774D86C811B}"/>
    <pc:docChg chg="modSld">
      <pc:chgData name="Sophie Jones-Tinsley" userId="d41b049e-88c0-4336-8165-22d04165082d" providerId="ADAL" clId="{07F67F4B-EA5F-4298-B0F0-0774D86C811B}" dt="2022-11-02T12:53:55.236" v="19" actId="962"/>
      <pc:docMkLst>
        <pc:docMk/>
      </pc:docMkLst>
      <pc:sldChg chg="modSp mod">
        <pc:chgData name="Sophie Jones-Tinsley" userId="d41b049e-88c0-4336-8165-22d04165082d" providerId="ADAL" clId="{07F67F4B-EA5F-4298-B0F0-0774D86C811B}" dt="2022-11-02T12:53:28.019" v="0" actId="962"/>
        <pc:sldMkLst>
          <pc:docMk/>
          <pc:sldMk cId="0" sldId="256"/>
        </pc:sldMkLst>
        <pc:picChg chg="mod">
          <ac:chgData name="Sophie Jones-Tinsley" userId="d41b049e-88c0-4336-8165-22d04165082d" providerId="ADAL" clId="{07F67F4B-EA5F-4298-B0F0-0774D86C811B}" dt="2022-11-02T12:53:28.019" v="0" actId="962"/>
          <ac:picMkLst>
            <pc:docMk/>
            <pc:sldMk cId="0" sldId="256"/>
            <ac:picMk id="11" creationId="{0D4CA301-C767-863D-AE46-4846ED95392B}"/>
          </ac:picMkLst>
        </pc:picChg>
      </pc:sldChg>
      <pc:sldChg chg="modSp mod">
        <pc:chgData name="Sophie Jones-Tinsley" userId="d41b049e-88c0-4336-8165-22d04165082d" providerId="ADAL" clId="{07F67F4B-EA5F-4298-B0F0-0774D86C811B}" dt="2022-11-02T12:53:29.692" v="1" actId="962"/>
        <pc:sldMkLst>
          <pc:docMk/>
          <pc:sldMk cId="0" sldId="257"/>
        </pc:sldMkLst>
        <pc:picChg chg="mod">
          <ac:chgData name="Sophie Jones-Tinsley" userId="d41b049e-88c0-4336-8165-22d04165082d" providerId="ADAL" clId="{07F67F4B-EA5F-4298-B0F0-0774D86C811B}" dt="2022-11-02T12:53:29.692" v="1" actId="962"/>
          <ac:picMkLst>
            <pc:docMk/>
            <pc:sldMk cId="0" sldId="257"/>
            <ac:picMk id="10" creationId="{290638C9-FF84-E1B4-89FC-FAD5BF5671BD}"/>
          </ac:picMkLst>
        </pc:picChg>
      </pc:sldChg>
      <pc:sldChg chg="modSp mod">
        <pc:chgData name="Sophie Jones-Tinsley" userId="d41b049e-88c0-4336-8165-22d04165082d" providerId="ADAL" clId="{07F67F4B-EA5F-4298-B0F0-0774D86C811B}" dt="2022-11-02T12:53:31.208" v="2" actId="962"/>
        <pc:sldMkLst>
          <pc:docMk/>
          <pc:sldMk cId="0" sldId="260"/>
        </pc:sldMkLst>
        <pc:picChg chg="mod">
          <ac:chgData name="Sophie Jones-Tinsley" userId="d41b049e-88c0-4336-8165-22d04165082d" providerId="ADAL" clId="{07F67F4B-EA5F-4298-B0F0-0774D86C811B}" dt="2022-11-02T12:53:31.208" v="2" actId="962"/>
          <ac:picMkLst>
            <pc:docMk/>
            <pc:sldMk cId="0" sldId="260"/>
            <ac:picMk id="6" creationId="{720550CF-5150-D78F-4D09-F2816BD24488}"/>
          </ac:picMkLst>
        </pc:picChg>
      </pc:sldChg>
      <pc:sldChg chg="modSp mod">
        <pc:chgData name="Sophie Jones-Tinsley" userId="d41b049e-88c0-4336-8165-22d04165082d" providerId="ADAL" clId="{07F67F4B-EA5F-4298-B0F0-0774D86C811B}" dt="2022-11-02T12:53:32.404" v="3" actId="962"/>
        <pc:sldMkLst>
          <pc:docMk/>
          <pc:sldMk cId="0" sldId="263"/>
        </pc:sldMkLst>
        <pc:picChg chg="mod">
          <ac:chgData name="Sophie Jones-Tinsley" userId="d41b049e-88c0-4336-8165-22d04165082d" providerId="ADAL" clId="{07F67F4B-EA5F-4298-B0F0-0774D86C811B}" dt="2022-11-02T12:53:32.404" v="3" actId="962"/>
          <ac:picMkLst>
            <pc:docMk/>
            <pc:sldMk cId="0" sldId="263"/>
            <ac:picMk id="10" creationId="{2D4F6B18-3924-9F0C-B174-94001AC69EEA}"/>
          </ac:picMkLst>
        </pc:picChg>
      </pc:sldChg>
      <pc:sldChg chg="modSp mod">
        <pc:chgData name="Sophie Jones-Tinsley" userId="d41b049e-88c0-4336-8165-22d04165082d" providerId="ADAL" clId="{07F67F4B-EA5F-4298-B0F0-0774D86C811B}" dt="2022-11-02T12:53:51.860" v="17" actId="962"/>
        <pc:sldMkLst>
          <pc:docMk/>
          <pc:sldMk cId="0" sldId="293"/>
        </pc:sldMkLst>
        <pc:picChg chg="mod">
          <ac:chgData name="Sophie Jones-Tinsley" userId="d41b049e-88c0-4336-8165-22d04165082d" providerId="ADAL" clId="{07F67F4B-EA5F-4298-B0F0-0774D86C811B}" dt="2022-11-02T12:53:51.860" v="17" actId="962"/>
          <ac:picMkLst>
            <pc:docMk/>
            <pc:sldMk cId="0" sldId="293"/>
            <ac:picMk id="5" creationId="{B0874C7C-FFBB-EFA2-C4A6-5A19EE6133D2}"/>
          </ac:picMkLst>
        </pc:picChg>
      </pc:sldChg>
      <pc:sldChg chg="modSp mod">
        <pc:chgData name="Sophie Jones-Tinsley" userId="d41b049e-88c0-4336-8165-22d04165082d" providerId="ADAL" clId="{07F67F4B-EA5F-4298-B0F0-0774D86C811B}" dt="2022-11-02T12:53:42.363" v="11" actId="962"/>
        <pc:sldMkLst>
          <pc:docMk/>
          <pc:sldMk cId="350587682" sldId="312"/>
        </pc:sldMkLst>
        <pc:picChg chg="mod">
          <ac:chgData name="Sophie Jones-Tinsley" userId="d41b049e-88c0-4336-8165-22d04165082d" providerId="ADAL" clId="{07F67F4B-EA5F-4298-B0F0-0774D86C811B}" dt="2022-11-02T12:53:42.363" v="11" actId="962"/>
          <ac:picMkLst>
            <pc:docMk/>
            <pc:sldMk cId="350587682" sldId="312"/>
            <ac:picMk id="5" creationId="{F8F3FDFC-300F-6079-8742-F9154147C276}"/>
          </ac:picMkLst>
        </pc:picChg>
      </pc:sldChg>
      <pc:sldChg chg="modSp mod">
        <pc:chgData name="Sophie Jones-Tinsley" userId="d41b049e-88c0-4336-8165-22d04165082d" providerId="ADAL" clId="{07F67F4B-EA5F-4298-B0F0-0774D86C811B}" dt="2022-11-02T12:53:44.852" v="13" actId="962"/>
        <pc:sldMkLst>
          <pc:docMk/>
          <pc:sldMk cId="227998541" sldId="313"/>
        </pc:sldMkLst>
        <pc:picChg chg="mod">
          <ac:chgData name="Sophie Jones-Tinsley" userId="d41b049e-88c0-4336-8165-22d04165082d" providerId="ADAL" clId="{07F67F4B-EA5F-4298-B0F0-0774D86C811B}" dt="2022-11-02T12:53:44.852" v="13" actId="962"/>
          <ac:picMkLst>
            <pc:docMk/>
            <pc:sldMk cId="227998541" sldId="313"/>
            <ac:picMk id="5" creationId="{A4CBF9C4-F3CC-9DD1-6541-0655E0144B8E}"/>
          </ac:picMkLst>
        </pc:picChg>
      </pc:sldChg>
      <pc:sldChg chg="modSp mod">
        <pc:chgData name="Sophie Jones-Tinsley" userId="d41b049e-88c0-4336-8165-22d04165082d" providerId="ADAL" clId="{07F67F4B-EA5F-4298-B0F0-0774D86C811B}" dt="2022-11-02T12:53:48.062" v="16" actId="962"/>
        <pc:sldMkLst>
          <pc:docMk/>
          <pc:sldMk cId="2004907837" sldId="314"/>
        </pc:sldMkLst>
        <pc:picChg chg="mod">
          <ac:chgData name="Sophie Jones-Tinsley" userId="d41b049e-88c0-4336-8165-22d04165082d" providerId="ADAL" clId="{07F67F4B-EA5F-4298-B0F0-0774D86C811B}" dt="2022-11-02T12:53:48.062" v="16" actId="962"/>
          <ac:picMkLst>
            <pc:docMk/>
            <pc:sldMk cId="2004907837" sldId="314"/>
            <ac:picMk id="5" creationId="{7C65F82B-3FAC-9E0B-F2E8-8E1D05F8E21A}"/>
          </ac:picMkLst>
        </pc:picChg>
      </pc:sldChg>
      <pc:sldChg chg="modSp mod">
        <pc:chgData name="Sophie Jones-Tinsley" userId="d41b049e-88c0-4336-8165-22d04165082d" providerId="ADAL" clId="{07F67F4B-EA5F-4298-B0F0-0774D86C811B}" dt="2022-11-02T12:53:45.898" v="14" actId="962"/>
        <pc:sldMkLst>
          <pc:docMk/>
          <pc:sldMk cId="1875267346" sldId="316"/>
        </pc:sldMkLst>
        <pc:picChg chg="mod">
          <ac:chgData name="Sophie Jones-Tinsley" userId="d41b049e-88c0-4336-8165-22d04165082d" providerId="ADAL" clId="{07F67F4B-EA5F-4298-B0F0-0774D86C811B}" dt="2022-11-02T12:53:45.898" v="14" actId="962"/>
          <ac:picMkLst>
            <pc:docMk/>
            <pc:sldMk cId="1875267346" sldId="316"/>
            <ac:picMk id="9" creationId="{8145F8FC-E87C-BBC2-6596-EE0A67EAC544}"/>
          </ac:picMkLst>
        </pc:picChg>
      </pc:sldChg>
      <pc:sldChg chg="modSp mod">
        <pc:chgData name="Sophie Jones-Tinsley" userId="d41b049e-88c0-4336-8165-22d04165082d" providerId="ADAL" clId="{07F67F4B-EA5F-4298-B0F0-0774D86C811B}" dt="2022-11-02T12:53:43.526" v="12" actId="962"/>
        <pc:sldMkLst>
          <pc:docMk/>
          <pc:sldMk cId="3133930715" sldId="317"/>
        </pc:sldMkLst>
        <pc:picChg chg="mod">
          <ac:chgData name="Sophie Jones-Tinsley" userId="d41b049e-88c0-4336-8165-22d04165082d" providerId="ADAL" clId="{07F67F4B-EA5F-4298-B0F0-0774D86C811B}" dt="2022-11-02T12:53:43.526" v="12" actId="962"/>
          <ac:picMkLst>
            <pc:docMk/>
            <pc:sldMk cId="3133930715" sldId="317"/>
            <ac:picMk id="2" creationId="{A80F95DA-7B22-4DE2-4D34-23731F973602}"/>
          </ac:picMkLst>
        </pc:picChg>
      </pc:sldChg>
      <pc:sldChg chg="modSp mod">
        <pc:chgData name="Sophie Jones-Tinsley" userId="d41b049e-88c0-4336-8165-22d04165082d" providerId="ADAL" clId="{07F67F4B-EA5F-4298-B0F0-0774D86C811B}" dt="2022-11-02T12:53:34.827" v="5" actId="962"/>
        <pc:sldMkLst>
          <pc:docMk/>
          <pc:sldMk cId="1856469827" sldId="318"/>
        </pc:sldMkLst>
        <pc:picChg chg="mod">
          <ac:chgData name="Sophie Jones-Tinsley" userId="d41b049e-88c0-4336-8165-22d04165082d" providerId="ADAL" clId="{07F67F4B-EA5F-4298-B0F0-0774D86C811B}" dt="2022-11-02T12:53:34.827" v="5" actId="962"/>
          <ac:picMkLst>
            <pc:docMk/>
            <pc:sldMk cId="1856469827" sldId="318"/>
            <ac:picMk id="10" creationId="{3040AB77-311C-331C-FC17-C879A5091B36}"/>
          </ac:picMkLst>
        </pc:picChg>
      </pc:sldChg>
      <pc:sldChg chg="modSp mod">
        <pc:chgData name="Sophie Jones-Tinsley" userId="d41b049e-88c0-4336-8165-22d04165082d" providerId="ADAL" clId="{07F67F4B-EA5F-4298-B0F0-0774D86C811B}" dt="2022-11-02T12:53:37.983" v="7" actId="962"/>
        <pc:sldMkLst>
          <pc:docMk/>
          <pc:sldMk cId="146174256" sldId="319"/>
        </pc:sldMkLst>
        <pc:picChg chg="mod">
          <ac:chgData name="Sophie Jones-Tinsley" userId="d41b049e-88c0-4336-8165-22d04165082d" providerId="ADAL" clId="{07F67F4B-EA5F-4298-B0F0-0774D86C811B}" dt="2022-11-02T12:53:37.983" v="7" actId="962"/>
          <ac:picMkLst>
            <pc:docMk/>
            <pc:sldMk cId="146174256" sldId="319"/>
            <ac:picMk id="9" creationId="{321A0B23-3DDD-9F3D-4104-EFEDD57F3483}"/>
          </ac:picMkLst>
        </pc:picChg>
      </pc:sldChg>
      <pc:sldChg chg="modSp mod">
        <pc:chgData name="Sophie Jones-Tinsley" userId="d41b049e-88c0-4336-8165-22d04165082d" providerId="ADAL" clId="{07F67F4B-EA5F-4298-B0F0-0774D86C811B}" dt="2022-11-02T12:53:40.106" v="9" actId="962"/>
        <pc:sldMkLst>
          <pc:docMk/>
          <pc:sldMk cId="3045635020" sldId="320"/>
        </pc:sldMkLst>
        <pc:picChg chg="mod">
          <ac:chgData name="Sophie Jones-Tinsley" userId="d41b049e-88c0-4336-8165-22d04165082d" providerId="ADAL" clId="{07F67F4B-EA5F-4298-B0F0-0774D86C811B}" dt="2022-11-02T12:53:40.106" v="9" actId="962"/>
          <ac:picMkLst>
            <pc:docMk/>
            <pc:sldMk cId="3045635020" sldId="320"/>
            <ac:picMk id="10" creationId="{05BE6A64-1512-63C4-C321-F253716F3262}"/>
          </ac:picMkLst>
        </pc:picChg>
      </pc:sldChg>
      <pc:sldChg chg="modSp mod">
        <pc:chgData name="Sophie Jones-Tinsley" userId="d41b049e-88c0-4336-8165-22d04165082d" providerId="ADAL" clId="{07F67F4B-EA5F-4298-B0F0-0774D86C811B}" dt="2022-11-02T12:53:55.236" v="19" actId="962"/>
        <pc:sldMkLst>
          <pc:docMk/>
          <pc:sldMk cId="2284127951" sldId="321"/>
        </pc:sldMkLst>
        <pc:picChg chg="mod">
          <ac:chgData name="Sophie Jones-Tinsley" userId="d41b049e-88c0-4336-8165-22d04165082d" providerId="ADAL" clId="{07F67F4B-EA5F-4298-B0F0-0774D86C811B}" dt="2022-11-02T12:53:55.236" v="19" actId="962"/>
          <ac:picMkLst>
            <pc:docMk/>
            <pc:sldMk cId="2284127951" sldId="321"/>
            <ac:picMk id="9" creationId="{29FAD445-4DE9-3323-8BAC-FAE46355677D}"/>
          </ac:picMkLst>
        </pc:picChg>
      </pc:sldChg>
      <pc:sldChg chg="modSp mod">
        <pc:chgData name="Sophie Jones-Tinsley" userId="d41b049e-88c0-4336-8165-22d04165082d" providerId="ADAL" clId="{07F67F4B-EA5F-4298-B0F0-0774D86C811B}" dt="2022-11-02T12:53:33.541" v="4" actId="962"/>
        <pc:sldMkLst>
          <pc:docMk/>
          <pc:sldMk cId="1297309198" sldId="322"/>
        </pc:sldMkLst>
        <pc:picChg chg="mod">
          <ac:chgData name="Sophie Jones-Tinsley" userId="d41b049e-88c0-4336-8165-22d04165082d" providerId="ADAL" clId="{07F67F4B-EA5F-4298-B0F0-0774D86C811B}" dt="2022-11-02T12:53:33.541" v="4" actId="962"/>
          <ac:picMkLst>
            <pc:docMk/>
            <pc:sldMk cId="1297309198" sldId="322"/>
            <ac:picMk id="11" creationId="{E10137B3-9894-7873-2512-3148558B41F0}"/>
          </ac:picMkLst>
        </pc:picChg>
      </pc:sldChg>
      <pc:sldChg chg="modSp mod">
        <pc:chgData name="Sophie Jones-Tinsley" userId="d41b049e-88c0-4336-8165-22d04165082d" providerId="ADAL" clId="{07F67F4B-EA5F-4298-B0F0-0774D86C811B}" dt="2022-11-02T12:53:36.878" v="6" actId="962"/>
        <pc:sldMkLst>
          <pc:docMk/>
          <pc:sldMk cId="1407417426" sldId="323"/>
        </pc:sldMkLst>
        <pc:picChg chg="mod">
          <ac:chgData name="Sophie Jones-Tinsley" userId="d41b049e-88c0-4336-8165-22d04165082d" providerId="ADAL" clId="{07F67F4B-EA5F-4298-B0F0-0774D86C811B}" dt="2022-11-02T12:53:36.878" v="6" actId="962"/>
          <ac:picMkLst>
            <pc:docMk/>
            <pc:sldMk cId="1407417426" sldId="323"/>
            <ac:picMk id="13" creationId="{EE02D5F7-75DA-A361-71F5-212225134912}"/>
          </ac:picMkLst>
        </pc:picChg>
      </pc:sldChg>
      <pc:sldChg chg="modSp mod">
        <pc:chgData name="Sophie Jones-Tinsley" userId="d41b049e-88c0-4336-8165-22d04165082d" providerId="ADAL" clId="{07F67F4B-EA5F-4298-B0F0-0774D86C811B}" dt="2022-11-02T12:53:39.032" v="8" actId="962"/>
        <pc:sldMkLst>
          <pc:docMk/>
          <pc:sldMk cId="2207070152" sldId="324"/>
        </pc:sldMkLst>
        <pc:picChg chg="mod">
          <ac:chgData name="Sophie Jones-Tinsley" userId="d41b049e-88c0-4336-8165-22d04165082d" providerId="ADAL" clId="{07F67F4B-EA5F-4298-B0F0-0774D86C811B}" dt="2022-11-02T12:53:39.032" v="8" actId="962"/>
          <ac:picMkLst>
            <pc:docMk/>
            <pc:sldMk cId="2207070152" sldId="324"/>
            <ac:picMk id="10" creationId="{007653B6-99D6-74B4-A2CA-14F6CE8B4308}"/>
          </ac:picMkLst>
        </pc:picChg>
      </pc:sldChg>
      <pc:sldChg chg="modSp mod">
        <pc:chgData name="Sophie Jones-Tinsley" userId="d41b049e-88c0-4336-8165-22d04165082d" providerId="ADAL" clId="{07F67F4B-EA5F-4298-B0F0-0774D86C811B}" dt="2022-11-02T12:53:41.084" v="10" actId="962"/>
        <pc:sldMkLst>
          <pc:docMk/>
          <pc:sldMk cId="2235352036" sldId="325"/>
        </pc:sldMkLst>
        <pc:picChg chg="mod">
          <ac:chgData name="Sophie Jones-Tinsley" userId="d41b049e-88c0-4336-8165-22d04165082d" providerId="ADAL" clId="{07F67F4B-EA5F-4298-B0F0-0774D86C811B}" dt="2022-11-02T12:53:41.084" v="10" actId="962"/>
          <ac:picMkLst>
            <pc:docMk/>
            <pc:sldMk cId="2235352036" sldId="325"/>
            <ac:picMk id="10" creationId="{B22147D0-24F5-4677-CA48-48C917325E58}"/>
          </ac:picMkLst>
        </pc:picChg>
      </pc:sldChg>
      <pc:sldChg chg="modSp mod">
        <pc:chgData name="Sophie Jones-Tinsley" userId="d41b049e-88c0-4336-8165-22d04165082d" providerId="ADAL" clId="{07F67F4B-EA5F-4298-B0F0-0774D86C811B}" dt="2022-11-02T12:53:46.940" v="15" actId="962"/>
        <pc:sldMkLst>
          <pc:docMk/>
          <pc:sldMk cId="3134731800" sldId="326"/>
        </pc:sldMkLst>
        <pc:picChg chg="mod">
          <ac:chgData name="Sophie Jones-Tinsley" userId="d41b049e-88c0-4336-8165-22d04165082d" providerId="ADAL" clId="{07F67F4B-EA5F-4298-B0F0-0774D86C811B}" dt="2022-11-02T12:53:46.940" v="15" actId="962"/>
          <ac:picMkLst>
            <pc:docMk/>
            <pc:sldMk cId="3134731800" sldId="326"/>
            <ac:picMk id="12" creationId="{EF350CCB-55B1-F63C-852C-48B4EC43F80F}"/>
          </ac:picMkLst>
        </pc:picChg>
      </pc:sldChg>
      <pc:sldChg chg="modSp mod">
        <pc:chgData name="Sophie Jones-Tinsley" userId="d41b049e-88c0-4336-8165-22d04165082d" providerId="ADAL" clId="{07F67F4B-EA5F-4298-B0F0-0774D86C811B}" dt="2022-11-02T12:53:53.103" v="18" actId="962"/>
        <pc:sldMkLst>
          <pc:docMk/>
          <pc:sldMk cId="1116101935" sldId="327"/>
        </pc:sldMkLst>
        <pc:picChg chg="mod">
          <ac:chgData name="Sophie Jones-Tinsley" userId="d41b049e-88c0-4336-8165-22d04165082d" providerId="ADAL" clId="{07F67F4B-EA5F-4298-B0F0-0774D86C811B}" dt="2022-11-02T12:53:53.103" v="18" actId="962"/>
          <ac:picMkLst>
            <pc:docMk/>
            <pc:sldMk cId="1116101935" sldId="327"/>
            <ac:picMk id="9" creationId="{279E4637-1D82-BE37-7033-530804A49EEA}"/>
          </ac:picMkLst>
        </pc:picChg>
      </pc:sldChg>
    </pc:docChg>
  </pc:docChgLst>
  <pc:docChgLst>
    <pc:chgData name="Sophie Jones-Tinsley" userId="d41b049e-88c0-4336-8165-22d04165082d" providerId="ADAL" clId="{BD59BA0D-2729-4F0F-ACB3-470EE5855938}"/>
    <pc:docChg chg="undo redo custSel addSld modSld">
      <pc:chgData name="Sophie Jones-Tinsley" userId="d41b049e-88c0-4336-8165-22d04165082d" providerId="ADAL" clId="{BD59BA0D-2729-4F0F-ACB3-470EE5855938}" dt="2022-07-12T09:18:17.315" v="2868"/>
      <pc:docMkLst>
        <pc:docMk/>
      </pc:docMkLst>
      <pc:sldChg chg="modSp mod addCm modCm modNotesTx">
        <pc:chgData name="Sophie Jones-Tinsley" userId="d41b049e-88c0-4336-8165-22d04165082d" providerId="ADAL" clId="{BD59BA0D-2729-4F0F-ACB3-470EE5855938}" dt="2022-07-11T10:57:20.852" v="174" actId="20577"/>
        <pc:sldMkLst>
          <pc:docMk/>
          <pc:sldMk cId="0" sldId="256"/>
        </pc:sldMkLst>
        <pc:spChg chg="mod">
          <ac:chgData name="Sophie Jones-Tinsley" userId="d41b049e-88c0-4336-8165-22d04165082d" providerId="ADAL" clId="{BD59BA0D-2729-4F0F-ACB3-470EE5855938}" dt="2022-07-11T10:53:42.483" v="83" actId="1076"/>
          <ac:spMkLst>
            <pc:docMk/>
            <pc:sldMk cId="0" sldId="256"/>
            <ac:spMk id="160" creationId="{00000000-0000-0000-0000-000000000000}"/>
          </ac:spMkLst>
        </pc:spChg>
      </pc:sldChg>
      <pc:sldChg chg="modSp mod modNotesTx">
        <pc:chgData name="Sophie Jones-Tinsley" userId="d41b049e-88c0-4336-8165-22d04165082d" providerId="ADAL" clId="{BD59BA0D-2729-4F0F-ACB3-470EE5855938}" dt="2022-07-12T09:08:09.840" v="2252" actId="255"/>
        <pc:sldMkLst>
          <pc:docMk/>
          <pc:sldMk cId="0" sldId="257"/>
        </pc:sldMkLst>
        <pc:spChg chg="mod">
          <ac:chgData name="Sophie Jones-Tinsley" userId="d41b049e-88c0-4336-8165-22d04165082d" providerId="ADAL" clId="{BD59BA0D-2729-4F0F-ACB3-470EE5855938}" dt="2022-07-12T09:08:09.840" v="2252" actId="255"/>
          <ac:spMkLst>
            <pc:docMk/>
            <pc:sldMk cId="0" sldId="257"/>
            <ac:spMk id="195" creationId="{00000000-0000-0000-0000-000000000000}"/>
          </ac:spMkLst>
        </pc:spChg>
      </pc:sldChg>
      <pc:sldChg chg="modSp mod modNotesTx">
        <pc:chgData name="Sophie Jones-Tinsley" userId="d41b049e-88c0-4336-8165-22d04165082d" providerId="ADAL" clId="{BD59BA0D-2729-4F0F-ACB3-470EE5855938}" dt="2022-07-12T09:08:16.136" v="2253" actId="1076"/>
        <pc:sldMkLst>
          <pc:docMk/>
          <pc:sldMk cId="0" sldId="260"/>
        </pc:sldMkLst>
        <pc:spChg chg="mod">
          <ac:chgData name="Sophie Jones-Tinsley" userId="d41b049e-88c0-4336-8165-22d04165082d" providerId="ADAL" clId="{BD59BA0D-2729-4F0F-ACB3-470EE5855938}" dt="2022-07-11T10:58:45.643" v="212" actId="20577"/>
          <ac:spMkLst>
            <pc:docMk/>
            <pc:sldMk cId="0" sldId="260"/>
            <ac:spMk id="252" creationId="{00000000-0000-0000-0000-000000000000}"/>
          </ac:spMkLst>
        </pc:spChg>
        <pc:grpChg chg="mod">
          <ac:chgData name="Sophie Jones-Tinsley" userId="d41b049e-88c0-4336-8165-22d04165082d" providerId="ADAL" clId="{BD59BA0D-2729-4F0F-ACB3-470EE5855938}" dt="2022-07-12T09:08:16.136" v="2253" actId="1076"/>
          <ac:grpSpMkLst>
            <pc:docMk/>
            <pc:sldMk cId="0" sldId="260"/>
            <ac:grpSpMk id="255" creationId="{00000000-0000-0000-0000-000000000000}"/>
          </ac:grpSpMkLst>
        </pc:grpChg>
      </pc:sldChg>
      <pc:sldChg chg="modSp mod addCm modCm modNotesTx">
        <pc:chgData name="Sophie Jones-Tinsley" userId="d41b049e-88c0-4336-8165-22d04165082d" providerId="ADAL" clId="{BD59BA0D-2729-4F0F-ACB3-470EE5855938}" dt="2022-07-12T09:14:36.720" v="2697" actId="20577"/>
        <pc:sldMkLst>
          <pc:docMk/>
          <pc:sldMk cId="0" sldId="263"/>
        </pc:sldMkLst>
        <pc:spChg chg="mod">
          <ac:chgData name="Sophie Jones-Tinsley" userId="d41b049e-88c0-4336-8165-22d04165082d" providerId="ADAL" clId="{BD59BA0D-2729-4F0F-ACB3-470EE5855938}" dt="2022-07-12T09:14:36.720" v="2697" actId="20577"/>
          <ac:spMkLst>
            <pc:docMk/>
            <pc:sldMk cId="0" sldId="263"/>
            <ac:spMk id="3" creationId="{9ED2BD51-DB4E-6C98-A4CC-B267C00EA709}"/>
          </ac:spMkLst>
        </pc:spChg>
        <pc:spChg chg="mod">
          <ac:chgData name="Sophie Jones-Tinsley" userId="d41b049e-88c0-4336-8165-22d04165082d" providerId="ADAL" clId="{BD59BA0D-2729-4F0F-ACB3-470EE5855938}" dt="2022-07-11T10:58:48.712" v="214" actId="20577"/>
          <ac:spMkLst>
            <pc:docMk/>
            <pc:sldMk cId="0" sldId="263"/>
            <ac:spMk id="305" creationId="{00000000-0000-0000-0000-000000000000}"/>
          </ac:spMkLst>
        </pc:spChg>
      </pc:sldChg>
      <pc:sldChg chg="modSp mod addCm modNotesTx">
        <pc:chgData name="Sophie Jones-Tinsley" userId="d41b049e-88c0-4336-8165-22d04165082d" providerId="ADAL" clId="{BD59BA0D-2729-4F0F-ACB3-470EE5855938}" dt="2022-07-12T09:13:21.192" v="2678"/>
        <pc:sldMkLst>
          <pc:docMk/>
          <pc:sldMk cId="0" sldId="293"/>
        </pc:sldMkLst>
        <pc:spChg chg="mod">
          <ac:chgData name="Sophie Jones-Tinsley" userId="d41b049e-88c0-4336-8165-22d04165082d" providerId="ADAL" clId="{BD59BA0D-2729-4F0F-ACB3-470EE5855938}" dt="2022-07-12T09:12:32.129" v="2661" actId="20577"/>
          <ac:spMkLst>
            <pc:docMk/>
            <pc:sldMk cId="0" sldId="293"/>
            <ac:spMk id="1370" creationId="{00000000-0000-0000-0000-000000000000}"/>
          </ac:spMkLst>
        </pc:spChg>
        <pc:spChg chg="mod">
          <ac:chgData name="Sophie Jones-Tinsley" userId="d41b049e-88c0-4336-8165-22d04165082d" providerId="ADAL" clId="{BD59BA0D-2729-4F0F-ACB3-470EE5855938}" dt="2022-07-12T09:12:51.059" v="2677" actId="20577"/>
          <ac:spMkLst>
            <pc:docMk/>
            <pc:sldMk cId="0" sldId="293"/>
            <ac:spMk id="1372" creationId="{00000000-0000-0000-0000-000000000000}"/>
          </ac:spMkLst>
        </pc:spChg>
      </pc:sldChg>
      <pc:sldChg chg="modSp mod modNotesTx">
        <pc:chgData name="Sophie Jones-Tinsley" userId="d41b049e-88c0-4336-8165-22d04165082d" providerId="ADAL" clId="{BD59BA0D-2729-4F0F-ACB3-470EE5855938}" dt="2022-07-11T10:58:25.872" v="202" actId="20577"/>
        <pc:sldMkLst>
          <pc:docMk/>
          <pc:sldMk cId="350587682" sldId="312"/>
        </pc:sldMkLst>
        <pc:spChg chg="mod">
          <ac:chgData name="Sophie Jones-Tinsley" userId="d41b049e-88c0-4336-8165-22d04165082d" providerId="ADAL" clId="{BD59BA0D-2729-4F0F-ACB3-470EE5855938}" dt="2022-07-11T10:58:25.872" v="202" actId="20577"/>
          <ac:spMkLst>
            <pc:docMk/>
            <pc:sldMk cId="350587682" sldId="312"/>
            <ac:spMk id="252" creationId="{00000000-0000-0000-0000-000000000000}"/>
          </ac:spMkLst>
        </pc:spChg>
      </pc:sldChg>
      <pc:sldChg chg="modSp mod modNotesTx">
        <pc:chgData name="Sophie Jones-Tinsley" userId="d41b049e-88c0-4336-8165-22d04165082d" providerId="ADAL" clId="{BD59BA0D-2729-4F0F-ACB3-470EE5855938}" dt="2022-07-11T10:58:29.078" v="204" actId="20577"/>
        <pc:sldMkLst>
          <pc:docMk/>
          <pc:sldMk cId="227998541" sldId="313"/>
        </pc:sldMkLst>
        <pc:spChg chg="mod">
          <ac:chgData name="Sophie Jones-Tinsley" userId="d41b049e-88c0-4336-8165-22d04165082d" providerId="ADAL" clId="{BD59BA0D-2729-4F0F-ACB3-470EE5855938}" dt="2022-07-11T10:58:29.078" v="204" actId="20577"/>
          <ac:spMkLst>
            <pc:docMk/>
            <pc:sldMk cId="227998541" sldId="313"/>
            <ac:spMk id="252" creationId="{00000000-0000-0000-0000-000000000000}"/>
          </ac:spMkLst>
        </pc:spChg>
      </pc:sldChg>
      <pc:sldChg chg="modSp mod addCm modNotesTx">
        <pc:chgData name="Sophie Jones-Tinsley" userId="d41b049e-88c0-4336-8165-22d04165082d" providerId="ADAL" clId="{BD59BA0D-2729-4F0F-ACB3-470EE5855938}" dt="2022-07-11T11:10:11.898" v="2200" actId="20577"/>
        <pc:sldMkLst>
          <pc:docMk/>
          <pc:sldMk cId="2004907837" sldId="314"/>
        </pc:sldMkLst>
        <pc:spChg chg="mod">
          <ac:chgData name="Sophie Jones-Tinsley" userId="d41b049e-88c0-4336-8165-22d04165082d" providerId="ADAL" clId="{BD59BA0D-2729-4F0F-ACB3-470EE5855938}" dt="2022-07-11T11:08:06.656" v="1510" actId="1076"/>
          <ac:spMkLst>
            <pc:docMk/>
            <pc:sldMk cId="2004907837" sldId="314"/>
            <ac:spMk id="252" creationId="{00000000-0000-0000-0000-000000000000}"/>
          </ac:spMkLst>
        </pc:spChg>
      </pc:sldChg>
      <pc:sldChg chg="modSp mod addCm modCm modNotesTx">
        <pc:chgData name="Sophie Jones-Tinsley" userId="d41b049e-88c0-4336-8165-22d04165082d" providerId="ADAL" clId="{BD59BA0D-2729-4F0F-ACB3-470EE5855938}" dt="2022-07-12T09:11:40.328" v="2627"/>
        <pc:sldMkLst>
          <pc:docMk/>
          <pc:sldMk cId="1875267346" sldId="316"/>
        </pc:sldMkLst>
        <pc:spChg chg="mod">
          <ac:chgData name="Sophie Jones-Tinsley" userId="d41b049e-88c0-4336-8165-22d04165082d" providerId="ADAL" clId="{BD59BA0D-2729-4F0F-ACB3-470EE5855938}" dt="2022-07-11T10:58:39.648" v="210" actId="20577"/>
          <ac:spMkLst>
            <pc:docMk/>
            <pc:sldMk cId="1875267346" sldId="316"/>
            <ac:spMk id="3" creationId="{68E68830-1956-4651-B2E0-0F3808D1C577}"/>
          </ac:spMkLst>
        </pc:spChg>
        <pc:spChg chg="mod">
          <ac:chgData name="Sophie Jones-Tinsley" userId="d41b049e-88c0-4336-8165-22d04165082d" providerId="ADAL" clId="{BD59BA0D-2729-4F0F-ACB3-470EE5855938}" dt="2022-07-12T09:10:58.416" v="2582" actId="20577"/>
          <ac:spMkLst>
            <pc:docMk/>
            <pc:sldMk cId="1875267346" sldId="316"/>
            <ac:spMk id="4" creationId="{9B9180FE-6CD8-9D13-B73D-134E2F7AFB31}"/>
          </ac:spMkLst>
        </pc:spChg>
      </pc:sldChg>
      <pc:sldChg chg="modSp mod addCm modNotesTx">
        <pc:chgData name="Sophie Jones-Tinsley" userId="d41b049e-88c0-4336-8165-22d04165082d" providerId="ADAL" clId="{BD59BA0D-2729-4F0F-ACB3-470EE5855938}" dt="2022-07-11T10:56:31.050" v="119"/>
        <pc:sldMkLst>
          <pc:docMk/>
          <pc:sldMk cId="3133930715" sldId="317"/>
        </pc:sldMkLst>
        <pc:spChg chg="mod">
          <ac:chgData name="Sophie Jones-Tinsley" userId="d41b049e-88c0-4336-8165-22d04165082d" providerId="ADAL" clId="{BD59BA0D-2729-4F0F-ACB3-470EE5855938}" dt="2022-07-11T10:55:46.276" v="117" actId="20577"/>
          <ac:spMkLst>
            <pc:docMk/>
            <pc:sldMk cId="3133930715" sldId="317"/>
            <ac:spMk id="19" creationId="{C33F3518-4877-E2FE-5BEB-3C83927FD5FE}"/>
          </ac:spMkLst>
        </pc:spChg>
        <pc:grpChg chg="mod">
          <ac:chgData name="Sophie Jones-Tinsley" userId="d41b049e-88c0-4336-8165-22d04165082d" providerId="ADAL" clId="{BD59BA0D-2729-4F0F-ACB3-470EE5855938}" dt="2022-07-11T10:55:31.302" v="88" actId="1076"/>
          <ac:grpSpMkLst>
            <pc:docMk/>
            <pc:sldMk cId="3133930715" sldId="317"/>
            <ac:grpSpMk id="9" creationId="{137AC171-F4D8-4A85-A405-ABBAD14743D3}"/>
          </ac:grpSpMkLst>
        </pc:grpChg>
      </pc:sldChg>
      <pc:sldChg chg="modSp mod addCm modNotesTx">
        <pc:chgData name="Sophie Jones-Tinsley" userId="d41b049e-88c0-4336-8165-22d04165082d" providerId="ADAL" clId="{BD59BA0D-2729-4F0F-ACB3-470EE5855938}" dt="2022-07-12T09:14:44.655" v="2703" actId="20577"/>
        <pc:sldMkLst>
          <pc:docMk/>
          <pc:sldMk cId="1856469827" sldId="318"/>
        </pc:sldMkLst>
        <pc:spChg chg="mod">
          <ac:chgData name="Sophie Jones-Tinsley" userId="d41b049e-88c0-4336-8165-22d04165082d" providerId="ADAL" clId="{BD59BA0D-2729-4F0F-ACB3-470EE5855938}" dt="2022-07-12T09:14:44.655" v="2703" actId="20577"/>
          <ac:spMkLst>
            <pc:docMk/>
            <pc:sldMk cId="1856469827" sldId="318"/>
            <ac:spMk id="7" creationId="{4A670268-EBCD-BC48-1DB4-4921EE98A768}"/>
          </ac:spMkLst>
        </pc:spChg>
        <pc:spChg chg="mod">
          <ac:chgData name="Sophie Jones-Tinsley" userId="d41b049e-88c0-4336-8165-22d04165082d" providerId="ADAL" clId="{BD59BA0D-2729-4F0F-ACB3-470EE5855938}" dt="2022-07-11T10:58:52.688" v="216" actId="20577"/>
          <ac:spMkLst>
            <pc:docMk/>
            <pc:sldMk cId="1856469827" sldId="318"/>
            <ac:spMk id="305" creationId="{00000000-0000-0000-0000-000000000000}"/>
          </ac:spMkLst>
        </pc:spChg>
      </pc:sldChg>
      <pc:sldChg chg="modSp mod addCm modCm modNotesTx">
        <pc:chgData name="Sophie Jones-Tinsley" userId="d41b049e-88c0-4336-8165-22d04165082d" providerId="ADAL" clId="{BD59BA0D-2729-4F0F-ACB3-470EE5855938}" dt="2022-07-12T09:14:56.179" v="2711" actId="20577"/>
        <pc:sldMkLst>
          <pc:docMk/>
          <pc:sldMk cId="146174256" sldId="319"/>
        </pc:sldMkLst>
        <pc:spChg chg="mod">
          <ac:chgData name="Sophie Jones-Tinsley" userId="d41b049e-88c0-4336-8165-22d04165082d" providerId="ADAL" clId="{BD59BA0D-2729-4F0F-ACB3-470EE5855938}" dt="2022-07-12T09:14:56.179" v="2711" actId="20577"/>
          <ac:spMkLst>
            <pc:docMk/>
            <pc:sldMk cId="146174256" sldId="319"/>
            <ac:spMk id="2" creationId="{67FA8FF9-22FA-F6D8-34E9-CDB2788BF2D3}"/>
          </ac:spMkLst>
        </pc:spChg>
        <pc:spChg chg="mod">
          <ac:chgData name="Sophie Jones-Tinsley" userId="d41b049e-88c0-4336-8165-22d04165082d" providerId="ADAL" clId="{BD59BA0D-2729-4F0F-ACB3-470EE5855938}" dt="2022-07-11T10:58:59.083" v="218" actId="20577"/>
          <ac:spMkLst>
            <pc:docMk/>
            <pc:sldMk cId="146174256" sldId="319"/>
            <ac:spMk id="305" creationId="{00000000-0000-0000-0000-000000000000}"/>
          </ac:spMkLst>
        </pc:spChg>
      </pc:sldChg>
      <pc:sldChg chg="modSp mod addCm delCm modCm modNotesTx">
        <pc:chgData name="Sophie Jones-Tinsley" userId="d41b049e-88c0-4336-8165-22d04165082d" providerId="ADAL" clId="{BD59BA0D-2729-4F0F-ACB3-470EE5855938}" dt="2022-07-12T09:15:08.624" v="2719" actId="20577"/>
        <pc:sldMkLst>
          <pc:docMk/>
          <pc:sldMk cId="3045635020" sldId="320"/>
        </pc:sldMkLst>
        <pc:spChg chg="mod">
          <ac:chgData name="Sophie Jones-Tinsley" userId="d41b049e-88c0-4336-8165-22d04165082d" providerId="ADAL" clId="{BD59BA0D-2729-4F0F-ACB3-470EE5855938}" dt="2022-07-12T09:15:08.624" v="2719" actId="20577"/>
          <ac:spMkLst>
            <pc:docMk/>
            <pc:sldMk cId="3045635020" sldId="320"/>
            <ac:spMk id="5" creationId="{4D6DEB26-E7AA-486C-B6E8-50290B285C39}"/>
          </ac:spMkLst>
        </pc:spChg>
        <pc:spChg chg="mod">
          <ac:chgData name="Sophie Jones-Tinsley" userId="d41b049e-88c0-4336-8165-22d04165082d" providerId="ADAL" clId="{BD59BA0D-2729-4F0F-ACB3-470EE5855938}" dt="2022-07-11T10:59:03.348" v="220" actId="20577"/>
          <ac:spMkLst>
            <pc:docMk/>
            <pc:sldMk cId="3045635020" sldId="320"/>
            <ac:spMk id="305" creationId="{00000000-0000-0000-0000-000000000000}"/>
          </ac:spMkLst>
        </pc:spChg>
      </pc:sldChg>
      <pc:sldChg chg="delSp modSp new mod addCm modCm">
        <pc:chgData name="Sophie Jones-Tinsley" userId="d41b049e-88c0-4336-8165-22d04165082d" providerId="ADAL" clId="{BD59BA0D-2729-4F0F-ACB3-470EE5855938}" dt="2022-07-12T09:18:17.315" v="2868"/>
        <pc:sldMkLst>
          <pc:docMk/>
          <pc:sldMk cId="2284127951" sldId="321"/>
        </pc:sldMkLst>
        <pc:spChg chg="mod">
          <ac:chgData name="Sophie Jones-Tinsley" userId="d41b049e-88c0-4336-8165-22d04165082d" providerId="ADAL" clId="{BD59BA0D-2729-4F0F-ACB3-470EE5855938}" dt="2022-07-11T11:17:29.134" v="2243" actId="2711"/>
          <ac:spMkLst>
            <pc:docMk/>
            <pc:sldMk cId="2284127951" sldId="321"/>
            <ac:spMk id="2" creationId="{4CF39719-A045-8A9F-BBBA-2C2DD8A2BB15}"/>
          </ac:spMkLst>
        </pc:spChg>
        <pc:spChg chg="del">
          <ac:chgData name="Sophie Jones-Tinsley" userId="d41b049e-88c0-4336-8165-22d04165082d" providerId="ADAL" clId="{BD59BA0D-2729-4F0F-ACB3-470EE5855938}" dt="2022-07-11T11:17:20.225" v="2241" actId="478"/>
          <ac:spMkLst>
            <pc:docMk/>
            <pc:sldMk cId="2284127951" sldId="321"/>
            <ac:spMk id="3" creationId="{0B9C9199-7FCC-E7B5-CABC-751348093107}"/>
          </ac:spMkLst>
        </pc:spChg>
        <pc:spChg chg="del">
          <ac:chgData name="Sophie Jones-Tinsley" userId="d41b049e-88c0-4336-8165-22d04165082d" providerId="ADAL" clId="{BD59BA0D-2729-4F0F-ACB3-470EE5855938}" dt="2022-07-11T11:17:21.373" v="2242" actId="478"/>
          <ac:spMkLst>
            <pc:docMk/>
            <pc:sldMk cId="2284127951" sldId="321"/>
            <ac:spMk id="4" creationId="{324B8063-2736-822F-1A40-9D32425245DE}"/>
          </ac:spMkLst>
        </pc:spChg>
        <pc:spChg chg="mod">
          <ac:chgData name="Sophie Jones-Tinsley" userId="d41b049e-88c0-4336-8165-22d04165082d" providerId="ADAL" clId="{BD59BA0D-2729-4F0F-ACB3-470EE5855938}" dt="2022-07-12T09:17:45.903" v="2867" actId="14100"/>
          <ac:spMkLst>
            <pc:docMk/>
            <pc:sldMk cId="2284127951" sldId="321"/>
            <ac:spMk id="4" creationId="{C714852D-96E6-421D-BFF0-A33CF82B1659}"/>
          </ac:spMkLst>
        </pc:spChg>
      </pc:sldChg>
    </pc:docChg>
  </pc:docChgLst>
  <pc:docChgLst>
    <pc:chgData name="Hussain Akhtar" userId="7d54a451-0eee-4ae1-95ff-b7ababb86958" providerId="ADAL" clId="{8FC0D4E9-C75B-4246-80A6-ED9F5BB1C1F6}"/>
    <pc:docChg chg="undo custSel modSld">
      <pc:chgData name="Hussain Akhtar" userId="7d54a451-0eee-4ae1-95ff-b7ababb86958" providerId="ADAL" clId="{8FC0D4E9-C75B-4246-80A6-ED9F5BB1C1F6}" dt="2022-07-12T12:45:33.892" v="490" actId="113"/>
      <pc:docMkLst>
        <pc:docMk/>
      </pc:docMkLst>
      <pc:sldChg chg="modSp mod modCm">
        <pc:chgData name="Hussain Akhtar" userId="7d54a451-0eee-4ae1-95ff-b7ababb86958" providerId="ADAL" clId="{8FC0D4E9-C75B-4246-80A6-ED9F5BB1C1F6}" dt="2022-07-12T12:45:33.892" v="490" actId="113"/>
        <pc:sldMkLst>
          <pc:docMk/>
          <pc:sldMk cId="146174256" sldId="319"/>
        </pc:sldMkLst>
        <pc:spChg chg="mod">
          <ac:chgData name="Hussain Akhtar" userId="7d54a451-0eee-4ae1-95ff-b7ababb86958" providerId="ADAL" clId="{8FC0D4E9-C75B-4246-80A6-ED9F5BB1C1F6}" dt="2022-07-12T12:45:33.892" v="490" actId="113"/>
          <ac:spMkLst>
            <pc:docMk/>
            <pc:sldMk cId="146174256" sldId="319"/>
            <ac:spMk id="2" creationId="{67FA8FF9-22FA-F6D8-34E9-CDB2788BF2D3}"/>
          </ac:spMkLst>
        </pc:spChg>
        <pc:picChg chg="mod">
          <ac:chgData name="Hussain Akhtar" userId="7d54a451-0eee-4ae1-95ff-b7ababb86958" providerId="ADAL" clId="{8FC0D4E9-C75B-4246-80A6-ED9F5BB1C1F6}" dt="2022-07-12T12:41:34.556" v="427" actId="1038"/>
          <ac:picMkLst>
            <pc:docMk/>
            <pc:sldMk cId="146174256" sldId="319"/>
            <ac:picMk id="6" creationId="{CB18DFE7-43AC-22AB-A85D-17F71A865912}"/>
          </ac:picMkLst>
        </pc:picChg>
      </pc:sldChg>
      <pc:sldChg chg="modSp mod">
        <pc:chgData name="Hussain Akhtar" userId="7d54a451-0eee-4ae1-95ff-b7ababb86958" providerId="ADAL" clId="{8FC0D4E9-C75B-4246-80A6-ED9F5BB1C1F6}" dt="2022-07-12T12:27:49.586" v="36" actId="20577"/>
        <pc:sldMkLst>
          <pc:docMk/>
          <pc:sldMk cId="2284127951" sldId="321"/>
        </pc:sldMkLst>
        <pc:spChg chg="mod">
          <ac:chgData name="Hussain Akhtar" userId="7d54a451-0eee-4ae1-95ff-b7ababb86958" providerId="ADAL" clId="{8FC0D4E9-C75B-4246-80A6-ED9F5BB1C1F6}" dt="2022-07-12T12:27:49.586" v="36" actId="20577"/>
          <ac:spMkLst>
            <pc:docMk/>
            <pc:sldMk cId="2284127951" sldId="321"/>
            <ac:spMk id="3" creationId="{5282FF8F-13F0-ED8E-E2AF-A54AEE6F7A93}"/>
          </ac:spMkLst>
        </pc:spChg>
      </pc:sldChg>
    </pc:docChg>
  </pc:docChgLst>
  <pc:docChgLst>
    <pc:chgData name="Paul Nyagah" userId="S::pmnyagah@bradford.ac.uk::81a1735e-4512-4bb7-a78e-90c849510b52" providerId="AD" clId="Web-{53FAD359-BE89-4594-B591-37232D02F74D}"/>
    <pc:docChg chg="mod modSld">
      <pc:chgData name="Paul Nyagah" userId="S::pmnyagah@bradford.ac.uk::81a1735e-4512-4bb7-a78e-90c849510b52" providerId="AD" clId="Web-{53FAD359-BE89-4594-B591-37232D02F74D}" dt="2022-07-12T11:27:09.787" v="282" actId="20577"/>
      <pc:docMkLst>
        <pc:docMk/>
      </pc:docMkLst>
      <pc:sldChg chg="modSp modCm">
        <pc:chgData name="Paul Nyagah" userId="S::pmnyagah@bradford.ac.uk::81a1735e-4512-4bb7-a78e-90c849510b52" providerId="AD" clId="Web-{53FAD359-BE89-4594-B591-37232D02F74D}" dt="2022-07-12T11:27:09.787" v="282" actId="20577"/>
        <pc:sldMkLst>
          <pc:docMk/>
          <pc:sldMk cId="3045635020" sldId="320"/>
        </pc:sldMkLst>
        <pc:spChg chg="mod">
          <ac:chgData name="Paul Nyagah" userId="S::pmnyagah@bradford.ac.uk::81a1735e-4512-4bb7-a78e-90c849510b52" providerId="AD" clId="Web-{53FAD359-BE89-4594-B591-37232D02F74D}" dt="2022-07-12T11:27:09.787" v="282" actId="20577"/>
          <ac:spMkLst>
            <pc:docMk/>
            <pc:sldMk cId="3045635020" sldId="320"/>
            <ac:spMk id="5" creationId="{4D6DEB26-E7AA-486C-B6E8-50290B285C39}"/>
          </ac:spMkLst>
        </pc:spChg>
        <pc:spChg chg="mod">
          <ac:chgData name="Paul Nyagah" userId="S::pmnyagah@bradford.ac.uk::81a1735e-4512-4bb7-a78e-90c849510b52" providerId="AD" clId="Web-{53FAD359-BE89-4594-B591-37232D02F74D}" dt="2022-07-12T11:06:01.876" v="202" actId="1076"/>
          <ac:spMkLst>
            <pc:docMk/>
            <pc:sldMk cId="3045635020" sldId="320"/>
            <ac:spMk id="305" creationId="{00000000-0000-0000-0000-000000000000}"/>
          </ac:spMkLst>
        </pc:spChg>
      </pc:sldChg>
      <pc:sldChg chg="modSp">
        <pc:chgData name="Paul Nyagah" userId="S::pmnyagah@bradford.ac.uk::81a1735e-4512-4bb7-a78e-90c849510b52" providerId="AD" clId="Web-{53FAD359-BE89-4594-B591-37232D02F74D}" dt="2022-07-12T11:25:19.419" v="255" actId="20577"/>
        <pc:sldMkLst>
          <pc:docMk/>
          <pc:sldMk cId="2284127951" sldId="321"/>
        </pc:sldMkLst>
        <pc:spChg chg="mod">
          <ac:chgData name="Paul Nyagah" userId="S::pmnyagah@bradford.ac.uk::81a1735e-4512-4bb7-a78e-90c849510b52" providerId="AD" clId="Web-{53FAD359-BE89-4594-B591-37232D02F74D}" dt="2022-07-12T11:09:11.047" v="224" actId="1076"/>
          <ac:spMkLst>
            <pc:docMk/>
            <pc:sldMk cId="2284127951" sldId="321"/>
            <ac:spMk id="2" creationId="{4CF39719-A045-8A9F-BBBA-2C2DD8A2BB15}"/>
          </ac:spMkLst>
        </pc:spChg>
        <pc:spChg chg="mod">
          <ac:chgData name="Paul Nyagah" userId="S::pmnyagah@bradford.ac.uk::81a1735e-4512-4bb7-a78e-90c849510b52" providerId="AD" clId="Web-{53FAD359-BE89-4594-B591-37232D02F74D}" dt="2022-07-12T11:25:19.419" v="255" actId="20577"/>
          <ac:spMkLst>
            <pc:docMk/>
            <pc:sldMk cId="2284127951" sldId="321"/>
            <ac:spMk id="3" creationId="{5282FF8F-13F0-ED8E-E2AF-A54AEE6F7A93}"/>
          </ac:spMkLst>
        </pc:spChg>
        <pc:spChg chg="mod">
          <ac:chgData name="Paul Nyagah" userId="S::pmnyagah@bradford.ac.uk::81a1735e-4512-4bb7-a78e-90c849510b52" providerId="AD" clId="Web-{53FAD359-BE89-4594-B591-37232D02F74D}" dt="2022-07-12T11:14:00.195" v="245" actId="20577"/>
          <ac:spMkLst>
            <pc:docMk/>
            <pc:sldMk cId="2284127951" sldId="321"/>
            <ac:spMk id="4" creationId="{C714852D-96E6-421D-BFF0-A33CF82B1659}"/>
          </ac:spMkLst>
        </pc:spChg>
      </pc:sldChg>
    </pc:docChg>
  </pc:docChgLst>
  <pc:docChgLst>
    <pc:chgData name="Sophie Jones-Tinsley" userId="S::sjonesti@bradford.ac.uk::d41b049e-88c0-4336-8165-22d04165082d" providerId="AD" clId="Web-{436CF68B-33E9-43BB-892A-0B2E3F6E5F55}"/>
    <pc:docChg chg="modSld">
      <pc:chgData name="Sophie Jones-Tinsley" userId="S::sjonesti@bradford.ac.uk::d41b049e-88c0-4336-8165-22d04165082d" providerId="AD" clId="Web-{436CF68B-33E9-43BB-892A-0B2E3F6E5F55}" dt="2022-07-13T08:07:36.769" v="59"/>
      <pc:docMkLst>
        <pc:docMk/>
      </pc:docMkLst>
      <pc:sldChg chg="modCm">
        <pc:chgData name="Sophie Jones-Tinsley" userId="S::sjonesti@bradford.ac.uk::d41b049e-88c0-4336-8165-22d04165082d" providerId="AD" clId="Web-{436CF68B-33E9-43BB-892A-0B2E3F6E5F55}" dt="2022-07-13T08:07:05.876" v="53"/>
        <pc:sldMkLst>
          <pc:docMk/>
          <pc:sldMk cId="0" sldId="256"/>
        </pc:sldMkLst>
      </pc:sldChg>
      <pc:sldChg chg="modCm modNotes">
        <pc:chgData name="Sophie Jones-Tinsley" userId="S::sjonesti@bradford.ac.uk::d41b049e-88c0-4336-8165-22d04165082d" providerId="AD" clId="Web-{436CF68B-33E9-43BB-892A-0B2E3F6E5F55}" dt="2022-07-13T08:07:36.769" v="59"/>
        <pc:sldMkLst>
          <pc:docMk/>
          <pc:sldMk cId="1875267346" sldId="316"/>
        </pc:sldMkLst>
      </pc:sldChg>
      <pc:sldChg chg="modCm">
        <pc:chgData name="Sophie Jones-Tinsley" userId="S::sjonesti@bradford.ac.uk::d41b049e-88c0-4336-8165-22d04165082d" providerId="AD" clId="Web-{436CF68B-33E9-43BB-892A-0B2E3F6E5F55}" dt="2022-07-13T08:07:32.612" v="58"/>
        <pc:sldMkLst>
          <pc:docMk/>
          <pc:sldMk cId="3133930715" sldId="317"/>
        </pc:sldMkLst>
      </pc:sldChg>
      <pc:sldChg chg="modNotes">
        <pc:chgData name="Sophie Jones-Tinsley" userId="S::sjonesti@bradford.ac.uk::d41b049e-88c0-4336-8165-22d04165082d" providerId="AD" clId="Web-{436CF68B-33E9-43BB-892A-0B2E3F6E5F55}" dt="2022-07-13T08:06:00.777" v="42"/>
        <pc:sldMkLst>
          <pc:docMk/>
          <pc:sldMk cId="1856469827" sldId="318"/>
        </pc:sldMkLst>
      </pc:sldChg>
      <pc:sldChg chg="modSp modCm modNotes">
        <pc:chgData name="Sophie Jones-Tinsley" userId="S::sjonesti@bradford.ac.uk::d41b049e-88c0-4336-8165-22d04165082d" providerId="AD" clId="Web-{436CF68B-33E9-43BB-892A-0B2E3F6E5F55}" dt="2022-07-13T08:07:22.362" v="55"/>
        <pc:sldMkLst>
          <pc:docMk/>
          <pc:sldMk cId="146174256" sldId="319"/>
        </pc:sldMkLst>
        <pc:spChg chg="mod">
          <ac:chgData name="Sophie Jones-Tinsley" userId="S::sjonesti@bradford.ac.uk::d41b049e-88c0-4336-8165-22d04165082d" providerId="AD" clId="Web-{436CF68B-33E9-43BB-892A-0B2E3F6E5F55}" dt="2022-07-13T08:05:06.648" v="37" actId="1076"/>
          <ac:spMkLst>
            <pc:docMk/>
            <pc:sldMk cId="146174256" sldId="319"/>
            <ac:spMk id="2" creationId="{67FA8FF9-22FA-F6D8-34E9-CDB2788BF2D3}"/>
          </ac:spMkLst>
        </pc:spChg>
        <pc:picChg chg="mod">
          <ac:chgData name="Sophie Jones-Tinsley" userId="S::sjonesti@bradford.ac.uk::d41b049e-88c0-4336-8165-22d04165082d" providerId="AD" clId="Web-{436CF68B-33E9-43BB-892A-0B2E3F6E5F55}" dt="2022-07-13T08:05:00.820" v="35" actId="1076"/>
          <ac:picMkLst>
            <pc:docMk/>
            <pc:sldMk cId="146174256" sldId="319"/>
            <ac:picMk id="6" creationId="{CB18DFE7-43AC-22AB-A85D-17F71A865912}"/>
          </ac:picMkLst>
        </pc:picChg>
      </pc:sldChg>
      <pc:sldChg chg="modSp modCm modNotes">
        <pc:chgData name="Sophie Jones-Tinsley" userId="S::sjonesti@bradford.ac.uk::d41b049e-88c0-4336-8165-22d04165082d" providerId="AD" clId="Web-{436CF68B-33E9-43BB-892A-0B2E3F6E5F55}" dt="2022-07-13T08:07:28.300" v="57"/>
        <pc:sldMkLst>
          <pc:docMk/>
          <pc:sldMk cId="3045635020" sldId="320"/>
        </pc:sldMkLst>
        <pc:picChg chg="mod">
          <ac:chgData name="Sophie Jones-Tinsley" userId="S::sjonesti@bradford.ac.uk::d41b049e-88c0-4336-8165-22d04165082d" providerId="AD" clId="Web-{436CF68B-33E9-43BB-892A-0B2E3F6E5F55}" dt="2022-07-13T08:05:15.024" v="38" actId="1076"/>
          <ac:picMkLst>
            <pc:docMk/>
            <pc:sldMk cId="3045635020" sldId="320"/>
            <ac:picMk id="4" creationId="{2B82E6E8-4696-42FF-A2CC-841843EBAC42}"/>
          </ac:picMkLst>
        </pc:picChg>
      </pc:sldChg>
    </pc:docChg>
  </pc:docChgLst>
  <pc:docChgLst>
    <pc:chgData name="Daniela Silva lobo" userId="S::dsilvalo@bradford.ac.uk::7cd2c9a3-03c0-4266-a0c0-d980d8e68aac" providerId="AD" clId="Web-{AD241595-1747-4E0F-B6E8-09E79A7A54EB}"/>
    <pc:docChg chg="modSld">
      <pc:chgData name="Daniela Silva lobo" userId="S::dsilvalo@bradford.ac.uk::7cd2c9a3-03c0-4266-a0c0-d980d8e68aac" providerId="AD" clId="Web-{AD241595-1747-4E0F-B6E8-09E79A7A54EB}" dt="2022-07-11T12:11:37.822" v="79" actId="20577"/>
      <pc:docMkLst>
        <pc:docMk/>
      </pc:docMkLst>
      <pc:sldChg chg="modSp">
        <pc:chgData name="Daniela Silva lobo" userId="S::dsilvalo@bradford.ac.uk::7cd2c9a3-03c0-4266-a0c0-d980d8e68aac" providerId="AD" clId="Web-{AD241595-1747-4E0F-B6E8-09E79A7A54EB}" dt="2022-07-11T12:11:37.822" v="79" actId="20577"/>
        <pc:sldMkLst>
          <pc:docMk/>
          <pc:sldMk cId="3133930715" sldId="317"/>
        </pc:sldMkLst>
        <pc:spChg chg="mod">
          <ac:chgData name="Daniela Silva lobo" userId="S::dsilvalo@bradford.ac.uk::7cd2c9a3-03c0-4266-a0c0-d980d8e68aac" providerId="AD" clId="Web-{AD241595-1747-4E0F-B6E8-09E79A7A54EB}" dt="2022-07-11T12:11:37.822" v="79" actId="20577"/>
          <ac:spMkLst>
            <pc:docMk/>
            <pc:sldMk cId="3133930715" sldId="317"/>
            <ac:spMk id="34" creationId="{F657E47C-06A8-446E-BE3E-5814636831F8}"/>
          </ac:spMkLst>
        </pc:spChg>
      </pc:sldChg>
      <pc:sldChg chg="modNotes">
        <pc:chgData name="Daniela Silva lobo" userId="S::dsilvalo@bradford.ac.uk::7cd2c9a3-03c0-4266-a0c0-d980d8e68aac" providerId="AD" clId="Web-{AD241595-1747-4E0F-B6E8-09E79A7A54EB}" dt="2022-07-11T12:09:12.599" v="16"/>
        <pc:sldMkLst>
          <pc:docMk/>
          <pc:sldMk cId="1856469827" sldId="318"/>
        </pc:sldMkLst>
      </pc:sldChg>
    </pc:docChg>
  </pc:docChgLst>
  <pc:docChgLst>
    <pc:chgData name="Sophie Jones-Tinsley" userId="d41b049e-88c0-4336-8165-22d04165082d" providerId="ADAL" clId="{79BABE2F-7CCD-46D0-8A81-FB98F82BF851}"/>
    <pc:docChg chg="undo custSel addSld modSld">
      <pc:chgData name="Sophie Jones-Tinsley" userId="d41b049e-88c0-4336-8165-22d04165082d" providerId="ADAL" clId="{79BABE2F-7CCD-46D0-8A81-FB98F82BF851}" dt="2022-07-25T09:44:28.023" v="5021" actId="962"/>
      <pc:docMkLst>
        <pc:docMk/>
      </pc:docMkLst>
      <pc:sldChg chg="addSp delSp modSp mod modTransition modAnim delCm modNotesTx">
        <pc:chgData name="Sophie Jones-Tinsley" userId="d41b049e-88c0-4336-8165-22d04165082d" providerId="ADAL" clId="{79BABE2F-7CCD-46D0-8A81-FB98F82BF851}" dt="2022-07-19T09:25:33.251" v="4911"/>
        <pc:sldMkLst>
          <pc:docMk/>
          <pc:sldMk cId="0" sldId="256"/>
        </pc:sldMkLst>
        <pc:spChg chg="mod">
          <ac:chgData name="Sophie Jones-Tinsley" userId="d41b049e-88c0-4336-8165-22d04165082d" providerId="ADAL" clId="{79BABE2F-7CCD-46D0-8A81-FB98F82BF851}" dt="2022-07-13T08:21:47.845" v="0" actId="962"/>
          <ac:spMkLst>
            <pc:docMk/>
            <pc:sldMk cId="0" sldId="256"/>
            <ac:spMk id="159" creationId="{00000000-0000-0000-0000-000000000000}"/>
          </ac:spMkLst>
        </pc:spChg>
        <pc:grpChg chg="mod">
          <ac:chgData name="Sophie Jones-Tinsley" userId="d41b049e-88c0-4336-8165-22d04165082d" providerId="ADAL" clId="{79BABE2F-7CCD-46D0-8A81-FB98F82BF851}" dt="2022-07-19T08:46:51.926" v="4431" actId="1076"/>
          <ac:grpSpMkLst>
            <pc:docMk/>
            <pc:sldMk cId="0" sldId="256"/>
            <ac:grpSpMk id="162" creationId="{00000000-0000-0000-0000-000000000000}"/>
          </ac:grpSpMkLst>
        </pc:grpChg>
        <pc:picChg chg="add del mod">
          <ac:chgData name="Sophie Jones-Tinsley" userId="d41b049e-88c0-4336-8165-22d04165082d" providerId="ADAL" clId="{79BABE2F-7CCD-46D0-8A81-FB98F82BF851}" dt="2022-07-18T10:35:12.330" v="2645"/>
          <ac:picMkLst>
            <pc:docMk/>
            <pc:sldMk cId="0" sldId="256"/>
            <ac:picMk id="2" creationId="{860612C3-5451-0DF6-AF1A-1635C4C83727}"/>
          </ac:picMkLst>
        </pc:picChg>
        <pc:picChg chg="add del mod">
          <ac:chgData name="Sophie Jones-Tinsley" userId="d41b049e-88c0-4336-8165-22d04165082d" providerId="ADAL" clId="{79BABE2F-7CCD-46D0-8A81-FB98F82BF851}" dt="2022-07-18T11:05:27.495" v="3064"/>
          <ac:picMkLst>
            <pc:docMk/>
            <pc:sldMk cId="0" sldId="256"/>
            <ac:picMk id="3" creationId="{CAB66DFD-8BAA-DB02-027E-166FC94E5C9C}"/>
          </ac:picMkLst>
        </pc:picChg>
        <pc:picChg chg="add del mod">
          <ac:chgData name="Sophie Jones-Tinsley" userId="d41b049e-88c0-4336-8165-22d04165082d" providerId="ADAL" clId="{79BABE2F-7CCD-46D0-8A81-FB98F82BF851}" dt="2022-07-18T11:41:01.333" v="3982"/>
          <ac:picMkLst>
            <pc:docMk/>
            <pc:sldMk cId="0" sldId="256"/>
            <ac:picMk id="4" creationId="{C4CDE1C5-50C4-4FEB-278B-D403E17C2042}"/>
          </ac:picMkLst>
        </pc:picChg>
        <pc:picChg chg="add del mod">
          <ac:chgData name="Sophie Jones-Tinsley" userId="d41b049e-88c0-4336-8165-22d04165082d" providerId="ADAL" clId="{79BABE2F-7CCD-46D0-8A81-FB98F82BF851}" dt="2022-07-19T08:50:18.719" v="4487"/>
          <ac:picMkLst>
            <pc:docMk/>
            <pc:sldMk cId="0" sldId="256"/>
            <ac:picMk id="5" creationId="{FB02A70E-50E5-BC13-0D33-EDC2C34C3BF4}"/>
          </ac:picMkLst>
        </pc:picChg>
        <pc:picChg chg="add mod">
          <ac:chgData name="Sophie Jones-Tinsley" userId="d41b049e-88c0-4336-8165-22d04165082d" providerId="ADAL" clId="{79BABE2F-7CCD-46D0-8A81-FB98F82BF851}" dt="2022-07-19T08:56:46.274" v="4885" actId="962"/>
          <ac:picMkLst>
            <pc:docMk/>
            <pc:sldMk cId="0" sldId="256"/>
            <ac:picMk id="7" creationId="{2943DA3F-4241-D9C0-B97E-D029592F59B4}"/>
          </ac:picMkLst>
        </pc:picChg>
        <pc:picChg chg="add mod ord">
          <ac:chgData name="Sophie Jones-Tinsley" userId="d41b049e-88c0-4336-8165-22d04165082d" providerId="ADAL" clId="{79BABE2F-7CCD-46D0-8A81-FB98F82BF851}" dt="2022-07-19T08:56:40.479" v="4883" actId="962"/>
          <ac:picMkLst>
            <pc:docMk/>
            <pc:sldMk cId="0" sldId="256"/>
            <ac:picMk id="9" creationId="{962EBB5F-A8FF-F4C3-1EBD-34BF7E4CA700}"/>
          </ac:picMkLst>
        </pc:picChg>
        <pc:picChg chg="add del mod">
          <ac:chgData name="Sophie Jones-Tinsley" userId="d41b049e-88c0-4336-8165-22d04165082d" providerId="ADAL" clId="{79BABE2F-7CCD-46D0-8A81-FB98F82BF851}" dt="2022-07-19T09:19:48.817" v="4910"/>
          <ac:picMkLst>
            <pc:docMk/>
            <pc:sldMk cId="0" sldId="256"/>
            <ac:picMk id="10" creationId="{49DB0552-AD83-5580-B6C6-B48570DE64DF}"/>
          </ac:picMkLst>
        </pc:picChg>
        <pc:picChg chg="add mod">
          <ac:chgData name="Sophie Jones-Tinsley" userId="d41b049e-88c0-4336-8165-22d04165082d" providerId="ADAL" clId="{79BABE2F-7CCD-46D0-8A81-FB98F82BF851}" dt="2022-07-19T09:25:33.251" v="4911"/>
          <ac:picMkLst>
            <pc:docMk/>
            <pc:sldMk cId="0" sldId="256"/>
            <ac:picMk id="11" creationId="{0D4CA301-C767-863D-AE46-4846ED95392B}"/>
          </ac:picMkLst>
        </pc:picChg>
      </pc:sldChg>
      <pc:sldChg chg="addSp delSp modSp mod modTransition modAnim modNotesTx">
        <pc:chgData name="Sophie Jones-Tinsley" userId="d41b049e-88c0-4336-8165-22d04165082d" providerId="ADAL" clId="{79BABE2F-7CCD-46D0-8A81-FB98F82BF851}" dt="2022-07-25T09:42:05.886" v="4977" actId="962"/>
        <pc:sldMkLst>
          <pc:docMk/>
          <pc:sldMk cId="0" sldId="257"/>
        </pc:sldMkLst>
        <pc:spChg chg="mod">
          <ac:chgData name="Sophie Jones-Tinsley" userId="d41b049e-88c0-4336-8165-22d04165082d" providerId="ADAL" clId="{79BABE2F-7CCD-46D0-8A81-FB98F82BF851}" dt="2022-07-19T08:44:55.267" v="4163" actId="20577"/>
          <ac:spMkLst>
            <pc:docMk/>
            <pc:sldMk cId="0" sldId="257"/>
            <ac:spMk id="195" creationId="{00000000-0000-0000-0000-000000000000}"/>
          </ac:spMkLst>
        </pc:spChg>
        <pc:picChg chg="add del mod">
          <ac:chgData name="Sophie Jones-Tinsley" userId="d41b049e-88c0-4336-8165-22d04165082d" providerId="ADAL" clId="{79BABE2F-7CCD-46D0-8A81-FB98F82BF851}" dt="2022-07-18T10:35:12.330" v="2645"/>
          <ac:picMkLst>
            <pc:docMk/>
            <pc:sldMk cId="0" sldId="257"/>
            <ac:picMk id="2" creationId="{66DC2C00-78BB-8466-8796-F9C415227BD9}"/>
          </ac:picMkLst>
        </pc:picChg>
        <pc:picChg chg="add del mod">
          <ac:chgData name="Sophie Jones-Tinsley" userId="d41b049e-88c0-4336-8165-22d04165082d" providerId="ADAL" clId="{79BABE2F-7CCD-46D0-8A81-FB98F82BF851}" dt="2022-07-18T11:05:27.495" v="3064"/>
          <ac:picMkLst>
            <pc:docMk/>
            <pc:sldMk cId="0" sldId="257"/>
            <ac:picMk id="3" creationId="{221A8FE4-AD23-66D5-3E92-554B1CED4503}"/>
          </ac:picMkLst>
        </pc:picChg>
        <pc:picChg chg="add del mod">
          <ac:chgData name="Sophie Jones-Tinsley" userId="d41b049e-88c0-4336-8165-22d04165082d" providerId="ADAL" clId="{79BABE2F-7CCD-46D0-8A81-FB98F82BF851}" dt="2022-07-18T11:41:01.333" v="3982"/>
          <ac:picMkLst>
            <pc:docMk/>
            <pc:sldMk cId="0" sldId="257"/>
            <ac:picMk id="4" creationId="{9B9B155E-7F72-B4C7-9676-84EE10E377F3}"/>
          </ac:picMkLst>
        </pc:picChg>
        <pc:picChg chg="add del mod">
          <ac:chgData name="Sophie Jones-Tinsley" userId="d41b049e-88c0-4336-8165-22d04165082d" providerId="ADAL" clId="{79BABE2F-7CCD-46D0-8A81-FB98F82BF851}" dt="2022-07-19T08:50:18.719" v="4487"/>
          <ac:picMkLst>
            <pc:docMk/>
            <pc:sldMk cId="0" sldId="257"/>
            <ac:picMk id="5" creationId="{01149E21-E117-AB8E-DD70-F1384C66C2CC}"/>
          </ac:picMkLst>
        </pc:picChg>
        <pc:picChg chg="add del mod">
          <ac:chgData name="Sophie Jones-Tinsley" userId="d41b049e-88c0-4336-8165-22d04165082d" providerId="ADAL" clId="{79BABE2F-7CCD-46D0-8A81-FB98F82BF851}" dt="2022-07-19T09:19:48.817" v="4910"/>
          <ac:picMkLst>
            <pc:docMk/>
            <pc:sldMk cId="0" sldId="257"/>
            <ac:picMk id="6" creationId="{86CFA669-6C49-367B-36E0-74CD165211A2}"/>
          </ac:picMkLst>
        </pc:picChg>
        <pc:picChg chg="add del mod">
          <ac:chgData name="Sophie Jones-Tinsley" userId="d41b049e-88c0-4336-8165-22d04165082d" providerId="ADAL" clId="{79BABE2F-7CCD-46D0-8A81-FB98F82BF851}" dt="2022-07-19T09:26:11.063" v="4913"/>
          <ac:picMkLst>
            <pc:docMk/>
            <pc:sldMk cId="0" sldId="257"/>
            <ac:picMk id="7" creationId="{3A744A14-F48F-7CD3-A32E-BD20398D809B}"/>
          </ac:picMkLst>
        </pc:picChg>
        <pc:picChg chg="add mod">
          <ac:chgData name="Sophie Jones-Tinsley" userId="d41b049e-88c0-4336-8165-22d04165082d" providerId="ADAL" clId="{79BABE2F-7CCD-46D0-8A81-FB98F82BF851}" dt="2022-07-25T09:42:04.978" v="4976" actId="962"/>
          <ac:picMkLst>
            <pc:docMk/>
            <pc:sldMk cId="0" sldId="257"/>
            <ac:picMk id="8" creationId="{CAD8A211-CFA7-D4EB-EE19-0AAEEFF96EB4}"/>
          </ac:picMkLst>
        </pc:picChg>
        <pc:picChg chg="add mod">
          <ac:chgData name="Sophie Jones-Tinsley" userId="d41b049e-88c0-4336-8165-22d04165082d" providerId="ADAL" clId="{79BABE2F-7CCD-46D0-8A81-FB98F82BF851}" dt="2022-07-25T09:42:05.886" v="4977" actId="962"/>
          <ac:picMkLst>
            <pc:docMk/>
            <pc:sldMk cId="0" sldId="257"/>
            <ac:picMk id="9" creationId="{C3DA7F9F-AE5E-7064-8BCA-FAF92D62CD5A}"/>
          </ac:picMkLst>
        </pc:picChg>
        <pc:picChg chg="add mod">
          <ac:chgData name="Sophie Jones-Tinsley" userId="d41b049e-88c0-4336-8165-22d04165082d" providerId="ADAL" clId="{79BABE2F-7CCD-46D0-8A81-FB98F82BF851}" dt="2022-07-19T09:26:42.245" v="4914"/>
          <ac:picMkLst>
            <pc:docMk/>
            <pc:sldMk cId="0" sldId="257"/>
            <ac:picMk id="10" creationId="{290638C9-FF84-E1B4-89FC-FAD5BF5671BD}"/>
          </ac:picMkLst>
        </pc:picChg>
      </pc:sldChg>
      <pc:sldChg chg="addSp delSp modSp mod modTransition modAnim modNotesTx">
        <pc:chgData name="Sophie Jones-Tinsley" userId="d41b049e-88c0-4336-8165-22d04165082d" providerId="ADAL" clId="{79BABE2F-7CCD-46D0-8A81-FB98F82BF851}" dt="2022-07-25T09:42:25.897" v="4981"/>
        <pc:sldMkLst>
          <pc:docMk/>
          <pc:sldMk cId="0" sldId="260"/>
        </pc:sldMkLst>
        <pc:spChg chg="mod">
          <ac:chgData name="Sophie Jones-Tinsley" userId="d41b049e-88c0-4336-8165-22d04165082d" providerId="ADAL" clId="{79BABE2F-7CCD-46D0-8A81-FB98F82BF851}" dt="2022-07-18T09:35:18.338" v="966" actId="1076"/>
          <ac:spMkLst>
            <pc:docMk/>
            <pc:sldMk cId="0" sldId="260"/>
            <ac:spMk id="251" creationId="{00000000-0000-0000-0000-000000000000}"/>
          </ac:spMkLst>
        </pc:spChg>
        <pc:spChg chg="ord">
          <ac:chgData name="Sophie Jones-Tinsley" userId="d41b049e-88c0-4336-8165-22d04165082d" providerId="ADAL" clId="{79BABE2F-7CCD-46D0-8A81-FB98F82BF851}" dt="2022-07-19T08:55:10.474" v="4877" actId="13244"/>
          <ac:spMkLst>
            <pc:docMk/>
            <pc:sldMk cId="0" sldId="260"/>
            <ac:spMk id="253" creationId="{00000000-0000-0000-0000-000000000000}"/>
          </ac:spMkLst>
        </pc:spChg>
        <pc:spChg chg="mod">
          <ac:chgData name="Sophie Jones-Tinsley" userId="d41b049e-88c0-4336-8165-22d04165082d" providerId="ADAL" clId="{79BABE2F-7CCD-46D0-8A81-FB98F82BF851}" dt="2022-07-18T09:19:12.264" v="24" actId="962"/>
          <ac:spMkLst>
            <pc:docMk/>
            <pc:sldMk cId="0" sldId="260"/>
            <ac:spMk id="259" creationId="{00000000-0000-0000-0000-000000000000}"/>
          </ac:spMkLst>
        </pc:spChg>
        <pc:spChg chg="mod">
          <ac:chgData name="Sophie Jones-Tinsley" userId="d41b049e-88c0-4336-8165-22d04165082d" providerId="ADAL" clId="{79BABE2F-7CCD-46D0-8A81-FB98F82BF851}" dt="2022-07-18T09:19:13.497" v="25" actId="962"/>
          <ac:spMkLst>
            <pc:docMk/>
            <pc:sldMk cId="0" sldId="260"/>
            <ac:spMk id="260" creationId="{00000000-0000-0000-0000-000000000000}"/>
          </ac:spMkLst>
        </pc:spChg>
        <pc:spChg chg="mod">
          <ac:chgData name="Sophie Jones-Tinsley" userId="d41b049e-88c0-4336-8165-22d04165082d" providerId="ADAL" clId="{79BABE2F-7CCD-46D0-8A81-FB98F82BF851}" dt="2022-07-18T09:19:14.852" v="26" actId="962"/>
          <ac:spMkLst>
            <pc:docMk/>
            <pc:sldMk cId="0" sldId="260"/>
            <ac:spMk id="261" creationId="{00000000-0000-0000-0000-000000000000}"/>
          </ac:spMkLst>
        </pc:spChg>
        <pc:spChg chg="mod">
          <ac:chgData name="Sophie Jones-Tinsley" userId="d41b049e-88c0-4336-8165-22d04165082d" providerId="ADAL" clId="{79BABE2F-7CCD-46D0-8A81-FB98F82BF851}" dt="2022-07-18T09:19:16.306" v="27" actId="962"/>
          <ac:spMkLst>
            <pc:docMk/>
            <pc:sldMk cId="0" sldId="260"/>
            <ac:spMk id="263" creationId="{00000000-0000-0000-0000-000000000000}"/>
          </ac:spMkLst>
        </pc:spChg>
        <pc:spChg chg="mod">
          <ac:chgData name="Sophie Jones-Tinsley" userId="d41b049e-88c0-4336-8165-22d04165082d" providerId="ADAL" clId="{79BABE2F-7CCD-46D0-8A81-FB98F82BF851}" dt="2022-07-18T09:19:17.950" v="28" actId="962"/>
          <ac:spMkLst>
            <pc:docMk/>
            <pc:sldMk cId="0" sldId="260"/>
            <ac:spMk id="265" creationId="{00000000-0000-0000-0000-000000000000}"/>
          </ac:spMkLst>
        </pc:spChg>
        <pc:grpChg chg="mod">
          <ac:chgData name="Sophie Jones-Tinsley" userId="d41b049e-88c0-4336-8165-22d04165082d" providerId="ADAL" clId="{79BABE2F-7CCD-46D0-8A81-FB98F82BF851}" dt="2022-07-18T09:35:21.925" v="967" actId="1076"/>
          <ac:grpSpMkLst>
            <pc:docMk/>
            <pc:sldMk cId="0" sldId="260"/>
            <ac:grpSpMk id="255" creationId="{00000000-0000-0000-0000-000000000000}"/>
          </ac:grpSpMkLst>
        </pc:grpChg>
        <pc:picChg chg="add del mod">
          <ac:chgData name="Sophie Jones-Tinsley" userId="d41b049e-88c0-4336-8165-22d04165082d" providerId="ADAL" clId="{79BABE2F-7CCD-46D0-8A81-FB98F82BF851}" dt="2022-07-18T11:05:27.495" v="3064"/>
          <ac:picMkLst>
            <pc:docMk/>
            <pc:sldMk cId="0" sldId="260"/>
            <ac:picMk id="2" creationId="{41ECFEFE-B102-4AAC-1B6C-668702618183}"/>
          </ac:picMkLst>
        </pc:picChg>
        <pc:picChg chg="add del mod">
          <ac:chgData name="Sophie Jones-Tinsley" userId="d41b049e-88c0-4336-8165-22d04165082d" providerId="ADAL" clId="{79BABE2F-7CCD-46D0-8A81-FB98F82BF851}" dt="2022-07-18T11:41:01.333" v="3982"/>
          <ac:picMkLst>
            <pc:docMk/>
            <pc:sldMk cId="0" sldId="260"/>
            <ac:picMk id="3" creationId="{B004FD05-19C1-68E9-E4F8-10883CEB38F7}"/>
          </ac:picMkLst>
        </pc:picChg>
        <pc:picChg chg="add del mod">
          <ac:chgData name="Sophie Jones-Tinsley" userId="d41b049e-88c0-4336-8165-22d04165082d" providerId="ADAL" clId="{79BABE2F-7CCD-46D0-8A81-FB98F82BF851}" dt="2022-07-19T08:50:18.719" v="4487"/>
          <ac:picMkLst>
            <pc:docMk/>
            <pc:sldMk cId="0" sldId="260"/>
            <ac:picMk id="4" creationId="{55191837-59BC-30B5-49DE-4A863AE9FFE3}"/>
          </ac:picMkLst>
        </pc:picChg>
        <pc:picChg chg="add del mod">
          <ac:chgData name="Sophie Jones-Tinsley" userId="d41b049e-88c0-4336-8165-22d04165082d" providerId="ADAL" clId="{79BABE2F-7CCD-46D0-8A81-FB98F82BF851}" dt="2022-07-19T09:19:48.817" v="4910"/>
          <ac:picMkLst>
            <pc:docMk/>
            <pc:sldMk cId="0" sldId="260"/>
            <ac:picMk id="5" creationId="{CB571846-95F5-3386-38BE-83F6779DCB82}"/>
          </ac:picMkLst>
        </pc:picChg>
        <pc:picChg chg="add mod">
          <ac:chgData name="Sophie Jones-Tinsley" userId="d41b049e-88c0-4336-8165-22d04165082d" providerId="ADAL" clId="{79BABE2F-7CCD-46D0-8A81-FB98F82BF851}" dt="2022-07-19T09:26:54.826" v="4915"/>
          <ac:picMkLst>
            <pc:docMk/>
            <pc:sldMk cId="0" sldId="260"/>
            <ac:picMk id="6" creationId="{720550CF-5150-D78F-4D09-F2816BD24488}"/>
          </ac:picMkLst>
        </pc:picChg>
        <pc:picChg chg="add mod">
          <ac:chgData name="Sophie Jones-Tinsley" userId="d41b049e-88c0-4336-8165-22d04165082d" providerId="ADAL" clId="{79BABE2F-7CCD-46D0-8A81-FB98F82BF851}" dt="2022-07-25T09:42:18.733" v="4978" actId="962"/>
          <ac:picMkLst>
            <pc:docMk/>
            <pc:sldMk cId="0" sldId="260"/>
            <ac:picMk id="17" creationId="{F3DF602D-121D-412B-3DBB-CA10C270CF59}"/>
          </ac:picMkLst>
        </pc:picChg>
        <pc:picChg chg="add mod ord">
          <ac:chgData name="Sophie Jones-Tinsley" userId="d41b049e-88c0-4336-8165-22d04165082d" providerId="ADAL" clId="{79BABE2F-7CCD-46D0-8A81-FB98F82BF851}" dt="2022-07-25T09:42:25.897" v="4981"/>
          <ac:picMkLst>
            <pc:docMk/>
            <pc:sldMk cId="0" sldId="260"/>
            <ac:picMk id="18" creationId="{3A15EECB-1C0B-BE49-B603-E17F595F4696}"/>
          </ac:picMkLst>
        </pc:picChg>
      </pc:sldChg>
      <pc:sldChg chg="addSp delSp modSp mod modTransition modAnim delCm modNotesTx">
        <pc:chgData name="Sophie Jones-Tinsley" userId="d41b049e-88c0-4336-8165-22d04165082d" providerId="ADAL" clId="{79BABE2F-7CCD-46D0-8A81-FB98F82BF851}" dt="2022-07-25T09:42:37.088" v="4983" actId="962"/>
        <pc:sldMkLst>
          <pc:docMk/>
          <pc:sldMk cId="0" sldId="263"/>
        </pc:sldMkLst>
        <pc:spChg chg="mod">
          <ac:chgData name="Sophie Jones-Tinsley" userId="d41b049e-88c0-4336-8165-22d04165082d" providerId="ADAL" clId="{79BABE2F-7CCD-46D0-8A81-FB98F82BF851}" dt="2022-07-18T09:26:42.995" v="656" actId="1076"/>
          <ac:spMkLst>
            <pc:docMk/>
            <pc:sldMk cId="0" sldId="263"/>
            <ac:spMk id="3" creationId="{9ED2BD51-DB4E-6C98-A4CC-B267C00EA709}"/>
          </ac:spMkLst>
        </pc:spChg>
        <pc:picChg chg="add del mod">
          <ac:chgData name="Sophie Jones-Tinsley" userId="d41b049e-88c0-4336-8165-22d04165082d" providerId="ADAL" clId="{79BABE2F-7CCD-46D0-8A81-FB98F82BF851}" dt="2022-07-18T11:05:27.495" v="3064"/>
          <ac:picMkLst>
            <pc:docMk/>
            <pc:sldMk cId="0" sldId="263"/>
            <ac:picMk id="2" creationId="{219EDC8B-CB85-CDAC-1A1E-97749D48B53D}"/>
          </ac:picMkLst>
        </pc:picChg>
        <pc:picChg chg="mod">
          <ac:chgData name="Sophie Jones-Tinsley" userId="d41b049e-88c0-4336-8165-22d04165082d" providerId="ADAL" clId="{79BABE2F-7CCD-46D0-8A81-FB98F82BF851}" dt="2022-07-18T09:20:40.627" v="56" actId="962"/>
          <ac:picMkLst>
            <pc:docMk/>
            <pc:sldMk cId="0" sldId="263"/>
            <ac:picMk id="4" creationId="{66BC245F-51C9-FB74-9568-F4594EEC8689}"/>
          </ac:picMkLst>
        </pc:picChg>
        <pc:picChg chg="add del mod">
          <ac:chgData name="Sophie Jones-Tinsley" userId="d41b049e-88c0-4336-8165-22d04165082d" providerId="ADAL" clId="{79BABE2F-7CCD-46D0-8A81-FB98F82BF851}" dt="2022-07-18T11:41:01.333" v="3982"/>
          <ac:picMkLst>
            <pc:docMk/>
            <pc:sldMk cId="0" sldId="263"/>
            <ac:picMk id="5" creationId="{32CE85A9-D47E-86DC-D085-57DC60F6C541}"/>
          </ac:picMkLst>
        </pc:picChg>
        <pc:picChg chg="add del mod">
          <ac:chgData name="Sophie Jones-Tinsley" userId="d41b049e-88c0-4336-8165-22d04165082d" providerId="ADAL" clId="{79BABE2F-7CCD-46D0-8A81-FB98F82BF851}" dt="2022-07-19T08:50:18.719" v="4487"/>
          <ac:picMkLst>
            <pc:docMk/>
            <pc:sldMk cId="0" sldId="263"/>
            <ac:picMk id="6" creationId="{8BBE9011-4C72-B5FE-DDD1-7BD2DF8EF2CD}"/>
          </ac:picMkLst>
        </pc:picChg>
        <pc:picChg chg="add del mod">
          <ac:chgData name="Sophie Jones-Tinsley" userId="d41b049e-88c0-4336-8165-22d04165082d" providerId="ADAL" clId="{79BABE2F-7CCD-46D0-8A81-FB98F82BF851}" dt="2022-07-19T09:19:48.817" v="4910"/>
          <ac:picMkLst>
            <pc:docMk/>
            <pc:sldMk cId="0" sldId="263"/>
            <ac:picMk id="7" creationId="{8D7FA83B-DF1F-DA17-B5A2-D39D088AB81B}"/>
          </ac:picMkLst>
        </pc:picChg>
        <pc:picChg chg="add mod">
          <ac:chgData name="Sophie Jones-Tinsley" userId="d41b049e-88c0-4336-8165-22d04165082d" providerId="ADAL" clId="{79BABE2F-7CCD-46D0-8A81-FB98F82BF851}" dt="2022-07-25T09:42:36.461" v="4982" actId="962"/>
          <ac:picMkLst>
            <pc:docMk/>
            <pc:sldMk cId="0" sldId="263"/>
            <ac:picMk id="8" creationId="{E4C80EF0-A23A-38C3-568C-0EAD4F892325}"/>
          </ac:picMkLst>
        </pc:picChg>
        <pc:picChg chg="add mod">
          <ac:chgData name="Sophie Jones-Tinsley" userId="d41b049e-88c0-4336-8165-22d04165082d" providerId="ADAL" clId="{79BABE2F-7CCD-46D0-8A81-FB98F82BF851}" dt="2022-07-25T09:42:37.088" v="4983" actId="962"/>
          <ac:picMkLst>
            <pc:docMk/>
            <pc:sldMk cId="0" sldId="263"/>
            <ac:picMk id="9" creationId="{2E4686B5-30FC-0425-B7CE-B4AA370ED60D}"/>
          </ac:picMkLst>
        </pc:picChg>
        <pc:picChg chg="add mod">
          <ac:chgData name="Sophie Jones-Tinsley" userId="d41b049e-88c0-4336-8165-22d04165082d" providerId="ADAL" clId="{79BABE2F-7CCD-46D0-8A81-FB98F82BF851}" dt="2022-07-19T09:27:10.767" v="4916"/>
          <ac:picMkLst>
            <pc:docMk/>
            <pc:sldMk cId="0" sldId="263"/>
            <ac:picMk id="10" creationId="{2D4F6B18-3924-9F0C-B174-94001AC69EEA}"/>
          </ac:picMkLst>
        </pc:picChg>
      </pc:sldChg>
      <pc:sldChg chg="addSp delSp modSp mod modTransition modAnim delCm modCm modNotesTx">
        <pc:chgData name="Sophie Jones-Tinsley" userId="d41b049e-88c0-4336-8165-22d04165082d" providerId="ADAL" clId="{79BABE2F-7CCD-46D0-8A81-FB98F82BF851}" dt="2022-07-25T09:43:46.350" v="5006" actId="962"/>
        <pc:sldMkLst>
          <pc:docMk/>
          <pc:sldMk cId="0" sldId="293"/>
        </pc:sldMkLst>
        <pc:spChg chg="mod">
          <ac:chgData name="Sophie Jones-Tinsley" userId="d41b049e-88c0-4336-8165-22d04165082d" providerId="ADAL" clId="{79BABE2F-7CCD-46D0-8A81-FB98F82BF851}" dt="2022-07-19T08:49:28.716" v="4482" actId="1076"/>
          <ac:spMkLst>
            <pc:docMk/>
            <pc:sldMk cId="0" sldId="293"/>
            <ac:spMk id="1370" creationId="{00000000-0000-0000-0000-000000000000}"/>
          </ac:spMkLst>
        </pc:spChg>
        <pc:spChg chg="mod">
          <ac:chgData name="Sophie Jones-Tinsley" userId="d41b049e-88c0-4336-8165-22d04165082d" providerId="ADAL" clId="{79BABE2F-7CCD-46D0-8A81-FB98F82BF851}" dt="2022-07-18T11:38:47.301" v="3746" actId="6549"/>
          <ac:spMkLst>
            <pc:docMk/>
            <pc:sldMk cId="0" sldId="293"/>
            <ac:spMk id="1372" creationId="{00000000-0000-0000-0000-000000000000}"/>
          </ac:spMkLst>
        </pc:spChg>
        <pc:picChg chg="add del mod">
          <ac:chgData name="Sophie Jones-Tinsley" userId="d41b049e-88c0-4336-8165-22d04165082d" providerId="ADAL" clId="{79BABE2F-7CCD-46D0-8A81-FB98F82BF851}" dt="2022-07-18T11:41:01.333" v="3982"/>
          <ac:picMkLst>
            <pc:docMk/>
            <pc:sldMk cId="0" sldId="293"/>
            <ac:picMk id="2" creationId="{BF6BDB35-A2DA-D413-2931-BA9BC88207BA}"/>
          </ac:picMkLst>
        </pc:picChg>
        <pc:picChg chg="add del mod">
          <ac:chgData name="Sophie Jones-Tinsley" userId="d41b049e-88c0-4336-8165-22d04165082d" providerId="ADAL" clId="{79BABE2F-7CCD-46D0-8A81-FB98F82BF851}" dt="2022-07-19T08:50:18.719" v="4487"/>
          <ac:picMkLst>
            <pc:docMk/>
            <pc:sldMk cId="0" sldId="293"/>
            <ac:picMk id="3" creationId="{50D57F7A-75F0-4425-0C95-A6E78A5C0D65}"/>
          </ac:picMkLst>
        </pc:picChg>
        <pc:picChg chg="add del mod">
          <ac:chgData name="Sophie Jones-Tinsley" userId="d41b049e-88c0-4336-8165-22d04165082d" providerId="ADAL" clId="{79BABE2F-7CCD-46D0-8A81-FB98F82BF851}" dt="2022-07-19T09:19:48.817" v="4910"/>
          <ac:picMkLst>
            <pc:docMk/>
            <pc:sldMk cId="0" sldId="293"/>
            <ac:picMk id="4" creationId="{75C156BC-4972-E013-FF8F-C2CDF3FF0CE6}"/>
          </ac:picMkLst>
        </pc:picChg>
        <pc:picChg chg="add mod">
          <ac:chgData name="Sophie Jones-Tinsley" userId="d41b049e-88c0-4336-8165-22d04165082d" providerId="ADAL" clId="{79BABE2F-7CCD-46D0-8A81-FB98F82BF851}" dt="2022-07-19T09:34:15.886" v="4934"/>
          <ac:picMkLst>
            <pc:docMk/>
            <pc:sldMk cId="0" sldId="293"/>
            <ac:picMk id="5" creationId="{B0874C7C-FFBB-EFA2-C4A6-5A19EE6133D2}"/>
          </ac:picMkLst>
        </pc:picChg>
        <pc:picChg chg="add mod">
          <ac:chgData name="Sophie Jones-Tinsley" userId="d41b049e-88c0-4336-8165-22d04165082d" providerId="ADAL" clId="{79BABE2F-7CCD-46D0-8A81-FB98F82BF851}" dt="2022-07-25T09:43:45.980" v="5005" actId="962"/>
          <ac:picMkLst>
            <pc:docMk/>
            <pc:sldMk cId="0" sldId="293"/>
            <ac:picMk id="6" creationId="{0FC29608-5205-F877-1954-15B65E0D16B9}"/>
          </ac:picMkLst>
        </pc:picChg>
        <pc:picChg chg="add mod">
          <ac:chgData name="Sophie Jones-Tinsley" userId="d41b049e-88c0-4336-8165-22d04165082d" providerId="ADAL" clId="{79BABE2F-7CCD-46D0-8A81-FB98F82BF851}" dt="2022-07-25T09:43:46.350" v="5006" actId="962"/>
          <ac:picMkLst>
            <pc:docMk/>
            <pc:sldMk cId="0" sldId="293"/>
            <ac:picMk id="7" creationId="{AB903734-8520-5563-A194-5FF69B1EE922}"/>
          </ac:picMkLst>
        </pc:picChg>
      </pc:sldChg>
      <pc:sldChg chg="addSp delSp modSp mod modTransition modAnim modNotesTx">
        <pc:chgData name="Sophie Jones-Tinsley" userId="d41b049e-88c0-4336-8165-22d04165082d" providerId="ADAL" clId="{79BABE2F-7CCD-46D0-8A81-FB98F82BF851}" dt="2022-07-25T09:44:20.452" v="5019" actId="962"/>
        <pc:sldMkLst>
          <pc:docMk/>
          <pc:sldMk cId="350587682" sldId="312"/>
        </pc:sldMkLst>
        <pc:spChg chg="mod">
          <ac:chgData name="Sophie Jones-Tinsley" userId="d41b049e-88c0-4336-8165-22d04165082d" providerId="ADAL" clId="{79BABE2F-7CCD-46D0-8A81-FB98F82BF851}" dt="2022-07-18T09:19:34.510" v="33" actId="962"/>
          <ac:spMkLst>
            <pc:docMk/>
            <pc:sldMk cId="350587682" sldId="312"/>
            <ac:spMk id="251" creationId="{00000000-0000-0000-0000-000000000000}"/>
          </ac:spMkLst>
        </pc:spChg>
        <pc:spChg chg="ord">
          <ac:chgData name="Sophie Jones-Tinsley" userId="d41b049e-88c0-4336-8165-22d04165082d" providerId="ADAL" clId="{79BABE2F-7CCD-46D0-8A81-FB98F82BF851}" dt="2022-07-19T08:55:42.401" v="4878" actId="13244"/>
          <ac:spMkLst>
            <pc:docMk/>
            <pc:sldMk cId="350587682" sldId="312"/>
            <ac:spMk id="253" creationId="{00000000-0000-0000-0000-000000000000}"/>
          </ac:spMkLst>
        </pc:spChg>
        <pc:spChg chg="mod">
          <ac:chgData name="Sophie Jones-Tinsley" userId="d41b049e-88c0-4336-8165-22d04165082d" providerId="ADAL" clId="{79BABE2F-7CCD-46D0-8A81-FB98F82BF851}" dt="2022-07-18T09:19:36.139" v="34" actId="962"/>
          <ac:spMkLst>
            <pc:docMk/>
            <pc:sldMk cId="350587682" sldId="312"/>
            <ac:spMk id="259" creationId="{00000000-0000-0000-0000-000000000000}"/>
          </ac:spMkLst>
        </pc:spChg>
        <pc:spChg chg="mod">
          <ac:chgData name="Sophie Jones-Tinsley" userId="d41b049e-88c0-4336-8165-22d04165082d" providerId="ADAL" clId="{79BABE2F-7CCD-46D0-8A81-FB98F82BF851}" dt="2022-07-18T09:19:37.641" v="35" actId="962"/>
          <ac:spMkLst>
            <pc:docMk/>
            <pc:sldMk cId="350587682" sldId="312"/>
            <ac:spMk id="260" creationId="{00000000-0000-0000-0000-000000000000}"/>
          </ac:spMkLst>
        </pc:spChg>
        <pc:spChg chg="mod">
          <ac:chgData name="Sophie Jones-Tinsley" userId="d41b049e-88c0-4336-8165-22d04165082d" providerId="ADAL" clId="{79BABE2F-7CCD-46D0-8A81-FB98F82BF851}" dt="2022-07-18T09:19:38.850" v="36" actId="962"/>
          <ac:spMkLst>
            <pc:docMk/>
            <pc:sldMk cId="350587682" sldId="312"/>
            <ac:spMk id="261" creationId="{00000000-0000-0000-0000-000000000000}"/>
          </ac:spMkLst>
        </pc:spChg>
        <pc:spChg chg="mod">
          <ac:chgData name="Sophie Jones-Tinsley" userId="d41b049e-88c0-4336-8165-22d04165082d" providerId="ADAL" clId="{79BABE2F-7CCD-46D0-8A81-FB98F82BF851}" dt="2022-07-18T09:19:40.064" v="37" actId="962"/>
          <ac:spMkLst>
            <pc:docMk/>
            <pc:sldMk cId="350587682" sldId="312"/>
            <ac:spMk id="263" creationId="{00000000-0000-0000-0000-000000000000}"/>
          </ac:spMkLst>
        </pc:spChg>
        <pc:spChg chg="mod">
          <ac:chgData name="Sophie Jones-Tinsley" userId="d41b049e-88c0-4336-8165-22d04165082d" providerId="ADAL" clId="{79BABE2F-7CCD-46D0-8A81-FB98F82BF851}" dt="2022-07-18T09:19:41.255" v="38" actId="962"/>
          <ac:spMkLst>
            <pc:docMk/>
            <pc:sldMk cId="350587682" sldId="312"/>
            <ac:spMk id="265" creationId="{00000000-0000-0000-0000-000000000000}"/>
          </ac:spMkLst>
        </pc:spChg>
        <pc:grpChg chg="mod">
          <ac:chgData name="Sophie Jones-Tinsley" userId="d41b049e-88c0-4336-8165-22d04165082d" providerId="ADAL" clId="{79BABE2F-7CCD-46D0-8A81-FB98F82BF851}" dt="2022-07-18T09:19:42.711" v="39" actId="962"/>
          <ac:grpSpMkLst>
            <pc:docMk/>
            <pc:sldMk cId="350587682" sldId="312"/>
            <ac:grpSpMk id="14" creationId="{93AFDAAE-E31A-4A1E-9780-2452894D3867}"/>
          </ac:grpSpMkLst>
        </pc:grpChg>
        <pc:picChg chg="add del mod">
          <ac:chgData name="Sophie Jones-Tinsley" userId="d41b049e-88c0-4336-8165-22d04165082d" providerId="ADAL" clId="{79BABE2F-7CCD-46D0-8A81-FB98F82BF851}" dt="2022-07-18T11:41:01.333" v="3982"/>
          <ac:picMkLst>
            <pc:docMk/>
            <pc:sldMk cId="350587682" sldId="312"/>
            <ac:picMk id="2" creationId="{333BE981-53E3-EC38-9E23-BBC17DBB6642}"/>
          </ac:picMkLst>
        </pc:picChg>
        <pc:picChg chg="add del mod">
          <ac:chgData name="Sophie Jones-Tinsley" userId="d41b049e-88c0-4336-8165-22d04165082d" providerId="ADAL" clId="{79BABE2F-7CCD-46D0-8A81-FB98F82BF851}" dt="2022-07-19T08:50:18.719" v="4487"/>
          <ac:picMkLst>
            <pc:docMk/>
            <pc:sldMk cId="350587682" sldId="312"/>
            <ac:picMk id="3" creationId="{21103D8D-5247-5598-8646-E71631DF97A8}"/>
          </ac:picMkLst>
        </pc:picChg>
        <pc:picChg chg="add del mod">
          <ac:chgData name="Sophie Jones-Tinsley" userId="d41b049e-88c0-4336-8165-22d04165082d" providerId="ADAL" clId="{79BABE2F-7CCD-46D0-8A81-FB98F82BF851}" dt="2022-07-19T09:19:48.817" v="4910"/>
          <ac:picMkLst>
            <pc:docMk/>
            <pc:sldMk cId="350587682" sldId="312"/>
            <ac:picMk id="4" creationId="{A335C005-60B7-19A5-4909-0ABB64171728}"/>
          </ac:picMkLst>
        </pc:picChg>
        <pc:picChg chg="add mod">
          <ac:chgData name="Sophie Jones-Tinsley" userId="d41b049e-88c0-4336-8165-22d04165082d" providerId="ADAL" clId="{79BABE2F-7CCD-46D0-8A81-FB98F82BF851}" dt="2022-07-19T09:31:14.055" v="4928"/>
          <ac:picMkLst>
            <pc:docMk/>
            <pc:sldMk cId="350587682" sldId="312"/>
            <ac:picMk id="5" creationId="{F8F3FDFC-300F-6079-8742-F9154147C276}"/>
          </ac:picMkLst>
        </pc:picChg>
        <pc:picChg chg="add mod">
          <ac:chgData name="Sophie Jones-Tinsley" userId="d41b049e-88c0-4336-8165-22d04165082d" providerId="ADAL" clId="{79BABE2F-7CCD-46D0-8A81-FB98F82BF851}" dt="2022-07-25T09:44:20.029" v="5018" actId="962"/>
          <ac:picMkLst>
            <pc:docMk/>
            <pc:sldMk cId="350587682" sldId="312"/>
            <ac:picMk id="24" creationId="{A492D91E-70AC-5C5E-40BC-9D260023CC35}"/>
          </ac:picMkLst>
        </pc:picChg>
        <pc:picChg chg="add mod">
          <ac:chgData name="Sophie Jones-Tinsley" userId="d41b049e-88c0-4336-8165-22d04165082d" providerId="ADAL" clId="{79BABE2F-7CCD-46D0-8A81-FB98F82BF851}" dt="2022-07-25T09:44:20.452" v="5019" actId="962"/>
          <ac:picMkLst>
            <pc:docMk/>
            <pc:sldMk cId="350587682" sldId="312"/>
            <ac:picMk id="25" creationId="{14F1A49B-F3F9-D1A7-501E-3D5F2169742D}"/>
          </ac:picMkLst>
        </pc:picChg>
      </pc:sldChg>
      <pc:sldChg chg="addSp delSp modSp mod modTransition modAnim modNotesTx">
        <pc:chgData name="Sophie Jones-Tinsley" userId="d41b049e-88c0-4336-8165-22d04165082d" providerId="ADAL" clId="{79BABE2F-7CCD-46D0-8A81-FB98F82BF851}" dt="2022-07-25T09:43:40.847" v="5004" actId="962"/>
        <pc:sldMkLst>
          <pc:docMk/>
          <pc:sldMk cId="227998541" sldId="313"/>
        </pc:sldMkLst>
        <pc:spChg chg="mod">
          <ac:chgData name="Sophie Jones-Tinsley" userId="d41b049e-88c0-4336-8165-22d04165082d" providerId="ADAL" clId="{79BABE2F-7CCD-46D0-8A81-FB98F82BF851}" dt="2022-07-18T09:19:48.964" v="41" actId="962"/>
          <ac:spMkLst>
            <pc:docMk/>
            <pc:sldMk cId="227998541" sldId="313"/>
            <ac:spMk id="251" creationId="{00000000-0000-0000-0000-000000000000}"/>
          </ac:spMkLst>
        </pc:spChg>
        <pc:spChg chg="ord">
          <ac:chgData name="Sophie Jones-Tinsley" userId="d41b049e-88c0-4336-8165-22d04165082d" providerId="ADAL" clId="{79BABE2F-7CCD-46D0-8A81-FB98F82BF851}" dt="2022-07-19T08:56:01.015" v="4880" actId="13244"/>
          <ac:spMkLst>
            <pc:docMk/>
            <pc:sldMk cId="227998541" sldId="313"/>
            <ac:spMk id="253" creationId="{00000000-0000-0000-0000-000000000000}"/>
          </ac:spMkLst>
        </pc:spChg>
        <pc:spChg chg="mod">
          <ac:chgData name="Sophie Jones-Tinsley" userId="d41b049e-88c0-4336-8165-22d04165082d" providerId="ADAL" clId="{79BABE2F-7CCD-46D0-8A81-FB98F82BF851}" dt="2022-07-18T09:19:50.338" v="42" actId="962"/>
          <ac:spMkLst>
            <pc:docMk/>
            <pc:sldMk cId="227998541" sldId="313"/>
            <ac:spMk id="259" creationId="{00000000-0000-0000-0000-000000000000}"/>
          </ac:spMkLst>
        </pc:spChg>
        <pc:spChg chg="mod">
          <ac:chgData name="Sophie Jones-Tinsley" userId="d41b049e-88c0-4336-8165-22d04165082d" providerId="ADAL" clId="{79BABE2F-7CCD-46D0-8A81-FB98F82BF851}" dt="2022-07-18T09:19:51.726" v="43" actId="962"/>
          <ac:spMkLst>
            <pc:docMk/>
            <pc:sldMk cId="227998541" sldId="313"/>
            <ac:spMk id="260" creationId="{00000000-0000-0000-0000-000000000000}"/>
          </ac:spMkLst>
        </pc:spChg>
        <pc:spChg chg="mod">
          <ac:chgData name="Sophie Jones-Tinsley" userId="d41b049e-88c0-4336-8165-22d04165082d" providerId="ADAL" clId="{79BABE2F-7CCD-46D0-8A81-FB98F82BF851}" dt="2022-07-18T09:19:53.008" v="44" actId="962"/>
          <ac:spMkLst>
            <pc:docMk/>
            <pc:sldMk cId="227998541" sldId="313"/>
            <ac:spMk id="261" creationId="{00000000-0000-0000-0000-000000000000}"/>
          </ac:spMkLst>
        </pc:spChg>
        <pc:spChg chg="mod">
          <ac:chgData name="Sophie Jones-Tinsley" userId="d41b049e-88c0-4336-8165-22d04165082d" providerId="ADAL" clId="{79BABE2F-7CCD-46D0-8A81-FB98F82BF851}" dt="2022-07-18T09:19:57.137" v="45" actId="962"/>
          <ac:spMkLst>
            <pc:docMk/>
            <pc:sldMk cId="227998541" sldId="313"/>
            <ac:spMk id="263" creationId="{00000000-0000-0000-0000-000000000000}"/>
          </ac:spMkLst>
        </pc:spChg>
        <pc:spChg chg="mod">
          <ac:chgData name="Sophie Jones-Tinsley" userId="d41b049e-88c0-4336-8165-22d04165082d" providerId="ADAL" clId="{79BABE2F-7CCD-46D0-8A81-FB98F82BF851}" dt="2022-07-18T09:19:58.329" v="46" actId="962"/>
          <ac:spMkLst>
            <pc:docMk/>
            <pc:sldMk cId="227998541" sldId="313"/>
            <ac:spMk id="265" creationId="{00000000-0000-0000-0000-000000000000}"/>
          </ac:spMkLst>
        </pc:spChg>
        <pc:grpChg chg="mod">
          <ac:chgData name="Sophie Jones-Tinsley" userId="d41b049e-88c0-4336-8165-22d04165082d" providerId="ADAL" clId="{79BABE2F-7CCD-46D0-8A81-FB98F82BF851}" dt="2022-07-18T09:19:59.593" v="47" actId="962"/>
          <ac:grpSpMkLst>
            <pc:docMk/>
            <pc:sldMk cId="227998541" sldId="313"/>
            <ac:grpSpMk id="14" creationId="{9069EE09-B434-441C-A851-ED66D536512C}"/>
          </ac:grpSpMkLst>
        </pc:grpChg>
        <pc:picChg chg="add del mod">
          <ac:chgData name="Sophie Jones-Tinsley" userId="d41b049e-88c0-4336-8165-22d04165082d" providerId="ADAL" clId="{79BABE2F-7CCD-46D0-8A81-FB98F82BF851}" dt="2022-07-18T11:41:01.333" v="3982"/>
          <ac:picMkLst>
            <pc:docMk/>
            <pc:sldMk cId="227998541" sldId="313"/>
            <ac:picMk id="2" creationId="{6DDACD32-D9B1-557C-7F62-DA2062694390}"/>
          </ac:picMkLst>
        </pc:picChg>
        <pc:picChg chg="add del mod">
          <ac:chgData name="Sophie Jones-Tinsley" userId="d41b049e-88c0-4336-8165-22d04165082d" providerId="ADAL" clId="{79BABE2F-7CCD-46D0-8A81-FB98F82BF851}" dt="2022-07-19T08:50:18.719" v="4487"/>
          <ac:picMkLst>
            <pc:docMk/>
            <pc:sldMk cId="227998541" sldId="313"/>
            <ac:picMk id="3" creationId="{E788D47A-AD76-0406-75F5-A09F953E3990}"/>
          </ac:picMkLst>
        </pc:picChg>
        <pc:picChg chg="add del mod">
          <ac:chgData name="Sophie Jones-Tinsley" userId="d41b049e-88c0-4336-8165-22d04165082d" providerId="ADAL" clId="{79BABE2F-7CCD-46D0-8A81-FB98F82BF851}" dt="2022-07-19T09:19:48.817" v="4910"/>
          <ac:picMkLst>
            <pc:docMk/>
            <pc:sldMk cId="227998541" sldId="313"/>
            <ac:picMk id="4" creationId="{45028725-75A3-D166-70FE-22B58C923F10}"/>
          </ac:picMkLst>
        </pc:picChg>
        <pc:picChg chg="add mod">
          <ac:chgData name="Sophie Jones-Tinsley" userId="d41b049e-88c0-4336-8165-22d04165082d" providerId="ADAL" clId="{79BABE2F-7CCD-46D0-8A81-FB98F82BF851}" dt="2022-07-19T09:32:35.838" v="4930"/>
          <ac:picMkLst>
            <pc:docMk/>
            <pc:sldMk cId="227998541" sldId="313"/>
            <ac:picMk id="5" creationId="{A4CBF9C4-F3CC-9DD1-6541-0655E0144B8E}"/>
          </ac:picMkLst>
        </pc:picChg>
        <pc:picChg chg="add mod">
          <ac:chgData name="Sophie Jones-Tinsley" userId="d41b049e-88c0-4336-8165-22d04165082d" providerId="ADAL" clId="{79BABE2F-7CCD-46D0-8A81-FB98F82BF851}" dt="2022-07-25T09:43:40.572" v="5003" actId="962"/>
          <ac:picMkLst>
            <pc:docMk/>
            <pc:sldMk cId="227998541" sldId="313"/>
            <ac:picMk id="24" creationId="{C378FBBC-9E41-7F37-C592-CFFA4115EEF2}"/>
          </ac:picMkLst>
        </pc:picChg>
        <pc:picChg chg="add mod">
          <ac:chgData name="Sophie Jones-Tinsley" userId="d41b049e-88c0-4336-8165-22d04165082d" providerId="ADAL" clId="{79BABE2F-7CCD-46D0-8A81-FB98F82BF851}" dt="2022-07-25T09:43:40.847" v="5004" actId="962"/>
          <ac:picMkLst>
            <pc:docMk/>
            <pc:sldMk cId="227998541" sldId="313"/>
            <ac:picMk id="25" creationId="{3DB549B2-31DD-84BF-E1F2-8FD9DCE3B53C}"/>
          </ac:picMkLst>
        </pc:picChg>
      </pc:sldChg>
      <pc:sldChg chg="addSp delSp modSp mod modTransition modAnim delCm modNotesTx">
        <pc:chgData name="Sophie Jones-Tinsley" userId="d41b049e-88c0-4336-8165-22d04165082d" providerId="ADAL" clId="{79BABE2F-7CCD-46D0-8A81-FB98F82BF851}" dt="2022-07-25T09:43:25.108" v="4997" actId="962"/>
        <pc:sldMkLst>
          <pc:docMk/>
          <pc:sldMk cId="2004907837" sldId="314"/>
        </pc:sldMkLst>
        <pc:spChg chg="mod">
          <ac:chgData name="Sophie Jones-Tinsley" userId="d41b049e-88c0-4336-8165-22d04165082d" providerId="ADAL" clId="{79BABE2F-7CCD-46D0-8A81-FB98F82BF851}" dt="2022-07-18T09:20:01.305" v="48" actId="962"/>
          <ac:spMkLst>
            <pc:docMk/>
            <pc:sldMk cId="2004907837" sldId="314"/>
            <ac:spMk id="251" creationId="{00000000-0000-0000-0000-000000000000}"/>
          </ac:spMkLst>
        </pc:spChg>
        <pc:spChg chg="ord">
          <ac:chgData name="Sophie Jones-Tinsley" userId="d41b049e-88c0-4336-8165-22d04165082d" providerId="ADAL" clId="{79BABE2F-7CCD-46D0-8A81-FB98F82BF851}" dt="2022-07-19T08:56:12.437" v="4881" actId="13244"/>
          <ac:spMkLst>
            <pc:docMk/>
            <pc:sldMk cId="2004907837" sldId="314"/>
            <ac:spMk id="253" creationId="{00000000-0000-0000-0000-000000000000}"/>
          </ac:spMkLst>
        </pc:spChg>
        <pc:spChg chg="mod">
          <ac:chgData name="Sophie Jones-Tinsley" userId="d41b049e-88c0-4336-8165-22d04165082d" providerId="ADAL" clId="{79BABE2F-7CCD-46D0-8A81-FB98F82BF851}" dt="2022-07-18T09:20:02.421" v="49" actId="962"/>
          <ac:spMkLst>
            <pc:docMk/>
            <pc:sldMk cId="2004907837" sldId="314"/>
            <ac:spMk id="259" creationId="{00000000-0000-0000-0000-000000000000}"/>
          </ac:spMkLst>
        </pc:spChg>
        <pc:spChg chg="mod">
          <ac:chgData name="Sophie Jones-Tinsley" userId="d41b049e-88c0-4336-8165-22d04165082d" providerId="ADAL" clId="{79BABE2F-7CCD-46D0-8A81-FB98F82BF851}" dt="2022-07-18T09:20:03.712" v="50" actId="962"/>
          <ac:spMkLst>
            <pc:docMk/>
            <pc:sldMk cId="2004907837" sldId="314"/>
            <ac:spMk id="260" creationId="{00000000-0000-0000-0000-000000000000}"/>
          </ac:spMkLst>
        </pc:spChg>
        <pc:spChg chg="mod">
          <ac:chgData name="Sophie Jones-Tinsley" userId="d41b049e-88c0-4336-8165-22d04165082d" providerId="ADAL" clId="{79BABE2F-7CCD-46D0-8A81-FB98F82BF851}" dt="2022-07-18T09:20:05.026" v="51" actId="962"/>
          <ac:spMkLst>
            <pc:docMk/>
            <pc:sldMk cId="2004907837" sldId="314"/>
            <ac:spMk id="261" creationId="{00000000-0000-0000-0000-000000000000}"/>
          </ac:spMkLst>
        </pc:spChg>
        <pc:spChg chg="mod">
          <ac:chgData name="Sophie Jones-Tinsley" userId="d41b049e-88c0-4336-8165-22d04165082d" providerId="ADAL" clId="{79BABE2F-7CCD-46D0-8A81-FB98F82BF851}" dt="2022-07-18T09:20:06.280" v="52" actId="962"/>
          <ac:spMkLst>
            <pc:docMk/>
            <pc:sldMk cId="2004907837" sldId="314"/>
            <ac:spMk id="263" creationId="{00000000-0000-0000-0000-000000000000}"/>
          </ac:spMkLst>
        </pc:spChg>
        <pc:spChg chg="mod">
          <ac:chgData name="Sophie Jones-Tinsley" userId="d41b049e-88c0-4336-8165-22d04165082d" providerId="ADAL" clId="{79BABE2F-7CCD-46D0-8A81-FB98F82BF851}" dt="2022-07-18T09:20:07.857" v="53" actId="962"/>
          <ac:spMkLst>
            <pc:docMk/>
            <pc:sldMk cId="2004907837" sldId="314"/>
            <ac:spMk id="265" creationId="{00000000-0000-0000-0000-000000000000}"/>
          </ac:spMkLst>
        </pc:spChg>
        <pc:grpChg chg="mod">
          <ac:chgData name="Sophie Jones-Tinsley" userId="d41b049e-88c0-4336-8165-22d04165082d" providerId="ADAL" clId="{79BABE2F-7CCD-46D0-8A81-FB98F82BF851}" dt="2022-07-18T09:20:09.945" v="54" actId="962"/>
          <ac:grpSpMkLst>
            <pc:docMk/>
            <pc:sldMk cId="2004907837" sldId="314"/>
            <ac:grpSpMk id="14" creationId="{868F2211-C1C8-4624-B508-F61F967F687C}"/>
          </ac:grpSpMkLst>
        </pc:grpChg>
        <pc:picChg chg="add del mod">
          <ac:chgData name="Sophie Jones-Tinsley" userId="d41b049e-88c0-4336-8165-22d04165082d" providerId="ADAL" clId="{79BABE2F-7CCD-46D0-8A81-FB98F82BF851}" dt="2022-07-18T11:41:01.333" v="3982"/>
          <ac:picMkLst>
            <pc:docMk/>
            <pc:sldMk cId="2004907837" sldId="314"/>
            <ac:picMk id="2" creationId="{CA77A086-F142-330A-FAB5-11C21CAF417F}"/>
          </ac:picMkLst>
        </pc:picChg>
        <pc:picChg chg="add del mod">
          <ac:chgData name="Sophie Jones-Tinsley" userId="d41b049e-88c0-4336-8165-22d04165082d" providerId="ADAL" clId="{79BABE2F-7CCD-46D0-8A81-FB98F82BF851}" dt="2022-07-19T08:50:18.719" v="4487"/>
          <ac:picMkLst>
            <pc:docMk/>
            <pc:sldMk cId="2004907837" sldId="314"/>
            <ac:picMk id="3" creationId="{77443C59-E0CF-B0A7-7C7C-67DA0AD798F3}"/>
          </ac:picMkLst>
        </pc:picChg>
        <pc:picChg chg="add del mod">
          <ac:chgData name="Sophie Jones-Tinsley" userId="d41b049e-88c0-4336-8165-22d04165082d" providerId="ADAL" clId="{79BABE2F-7CCD-46D0-8A81-FB98F82BF851}" dt="2022-07-19T09:19:48.817" v="4910"/>
          <ac:picMkLst>
            <pc:docMk/>
            <pc:sldMk cId="2004907837" sldId="314"/>
            <ac:picMk id="4" creationId="{F7176026-7479-6849-2F50-583A029CDBA7}"/>
          </ac:picMkLst>
        </pc:picChg>
        <pc:picChg chg="add mod">
          <ac:chgData name="Sophie Jones-Tinsley" userId="d41b049e-88c0-4336-8165-22d04165082d" providerId="ADAL" clId="{79BABE2F-7CCD-46D0-8A81-FB98F82BF851}" dt="2022-07-19T09:33:48.081" v="4933"/>
          <ac:picMkLst>
            <pc:docMk/>
            <pc:sldMk cId="2004907837" sldId="314"/>
            <ac:picMk id="5" creationId="{7C65F82B-3FAC-9E0B-F2E8-8E1D05F8E21A}"/>
          </ac:picMkLst>
        </pc:picChg>
        <pc:picChg chg="add mod">
          <ac:chgData name="Sophie Jones-Tinsley" userId="d41b049e-88c0-4336-8165-22d04165082d" providerId="ADAL" clId="{79BABE2F-7CCD-46D0-8A81-FB98F82BF851}" dt="2022-07-25T09:43:24.728" v="4996" actId="962"/>
          <ac:picMkLst>
            <pc:docMk/>
            <pc:sldMk cId="2004907837" sldId="314"/>
            <ac:picMk id="27" creationId="{6A4BBA09-483D-F4CA-51AC-9FB2AE90C966}"/>
          </ac:picMkLst>
        </pc:picChg>
        <pc:picChg chg="add mod">
          <ac:chgData name="Sophie Jones-Tinsley" userId="d41b049e-88c0-4336-8165-22d04165082d" providerId="ADAL" clId="{79BABE2F-7CCD-46D0-8A81-FB98F82BF851}" dt="2022-07-25T09:43:25.108" v="4997" actId="962"/>
          <ac:picMkLst>
            <pc:docMk/>
            <pc:sldMk cId="2004907837" sldId="314"/>
            <ac:picMk id="28" creationId="{A359C73C-30CC-14AA-B413-D6566437D990}"/>
          </ac:picMkLst>
        </pc:picChg>
      </pc:sldChg>
      <pc:sldChg chg="addSp delSp modSp mod modTransition modAnim delCm modNotesTx">
        <pc:chgData name="Sophie Jones-Tinsley" userId="d41b049e-88c0-4336-8165-22d04165082d" providerId="ADAL" clId="{79BABE2F-7CCD-46D0-8A81-FB98F82BF851}" dt="2022-07-25T09:44:28.023" v="5021" actId="962"/>
        <pc:sldMkLst>
          <pc:docMk/>
          <pc:sldMk cId="1875267346" sldId="316"/>
        </pc:sldMkLst>
        <pc:spChg chg="mod">
          <ac:chgData name="Sophie Jones-Tinsley" userId="d41b049e-88c0-4336-8165-22d04165082d" providerId="ADAL" clId="{79BABE2F-7CCD-46D0-8A81-FB98F82BF851}" dt="2022-07-18T11:36:26.869" v="3628" actId="20577"/>
          <ac:spMkLst>
            <pc:docMk/>
            <pc:sldMk cId="1875267346" sldId="316"/>
            <ac:spMk id="4" creationId="{9B9180FE-6CD8-9D13-B73D-134E2F7AFB31}"/>
          </ac:spMkLst>
        </pc:spChg>
        <pc:picChg chg="add del mod">
          <ac:chgData name="Sophie Jones-Tinsley" userId="d41b049e-88c0-4336-8165-22d04165082d" providerId="ADAL" clId="{79BABE2F-7CCD-46D0-8A81-FB98F82BF851}" dt="2022-07-18T11:41:01.333" v="3982"/>
          <ac:picMkLst>
            <pc:docMk/>
            <pc:sldMk cId="1875267346" sldId="316"/>
            <ac:picMk id="2" creationId="{B72FCBC9-2A11-ED62-5E97-7E9ACBAC4EA6}"/>
          </ac:picMkLst>
        </pc:picChg>
        <pc:picChg chg="add del mod">
          <ac:chgData name="Sophie Jones-Tinsley" userId="d41b049e-88c0-4336-8165-22d04165082d" providerId="ADAL" clId="{79BABE2F-7CCD-46D0-8A81-FB98F82BF851}" dt="2022-07-19T08:50:18.719" v="4487"/>
          <ac:picMkLst>
            <pc:docMk/>
            <pc:sldMk cId="1875267346" sldId="316"/>
            <ac:picMk id="5" creationId="{92EDA9E7-9D9A-D722-8FED-ADA0D7F3ED2F}"/>
          </ac:picMkLst>
        </pc:picChg>
        <pc:picChg chg="add mod">
          <ac:chgData name="Sophie Jones-Tinsley" userId="d41b049e-88c0-4336-8165-22d04165082d" providerId="ADAL" clId="{79BABE2F-7CCD-46D0-8A81-FB98F82BF851}" dt="2022-07-25T09:44:27.263" v="5020" actId="962"/>
          <ac:picMkLst>
            <pc:docMk/>
            <pc:sldMk cId="1875267346" sldId="316"/>
            <ac:picMk id="6" creationId="{1A71A9E6-F0D9-E1C9-D361-A6A09BA4BB92}"/>
          </ac:picMkLst>
        </pc:picChg>
        <pc:picChg chg="add mod">
          <ac:chgData name="Sophie Jones-Tinsley" userId="d41b049e-88c0-4336-8165-22d04165082d" providerId="ADAL" clId="{79BABE2F-7CCD-46D0-8A81-FB98F82BF851}" dt="2022-07-25T09:44:28.023" v="5021" actId="962"/>
          <ac:picMkLst>
            <pc:docMk/>
            <pc:sldMk cId="1875267346" sldId="316"/>
            <ac:picMk id="7" creationId="{86260367-89B7-B62D-7DF4-D4B4E254945B}"/>
          </ac:picMkLst>
        </pc:picChg>
        <pc:picChg chg="add del mod">
          <ac:chgData name="Sophie Jones-Tinsley" userId="d41b049e-88c0-4336-8165-22d04165082d" providerId="ADAL" clId="{79BABE2F-7CCD-46D0-8A81-FB98F82BF851}" dt="2022-07-19T09:19:48.817" v="4910"/>
          <ac:picMkLst>
            <pc:docMk/>
            <pc:sldMk cId="1875267346" sldId="316"/>
            <ac:picMk id="8" creationId="{7AC57DFA-64F6-103C-D56E-9D8F7E81F4B0}"/>
          </ac:picMkLst>
        </pc:picChg>
        <pc:picChg chg="add mod">
          <ac:chgData name="Sophie Jones-Tinsley" userId="d41b049e-88c0-4336-8165-22d04165082d" providerId="ADAL" clId="{79BABE2F-7CCD-46D0-8A81-FB98F82BF851}" dt="2022-07-19T09:33:00.229" v="4931"/>
          <ac:picMkLst>
            <pc:docMk/>
            <pc:sldMk cId="1875267346" sldId="316"/>
            <ac:picMk id="9" creationId="{8145F8FC-E87C-BBC2-6596-EE0A67EAC544}"/>
          </ac:picMkLst>
        </pc:picChg>
      </pc:sldChg>
      <pc:sldChg chg="addSp delSp modSp mod modTransition modAnim delCm modNotesTx">
        <pc:chgData name="Sophie Jones-Tinsley" userId="d41b049e-88c0-4336-8165-22d04165082d" providerId="ADAL" clId="{79BABE2F-7CCD-46D0-8A81-FB98F82BF851}" dt="2022-07-25T09:43:30.053" v="4999" actId="962"/>
        <pc:sldMkLst>
          <pc:docMk/>
          <pc:sldMk cId="3133930715" sldId="317"/>
        </pc:sldMkLst>
        <pc:spChg chg="add del mod">
          <ac:chgData name="Sophie Jones-Tinsley" userId="d41b049e-88c0-4336-8165-22d04165082d" providerId="ADAL" clId="{79BABE2F-7CCD-46D0-8A81-FB98F82BF851}" dt="2022-07-18T09:22:36.626" v="252" actId="478"/>
          <ac:spMkLst>
            <pc:docMk/>
            <pc:sldMk cId="3133930715" sldId="317"/>
            <ac:spMk id="2" creationId="{44F43072-3BE8-0885-9609-537411F8B5A4}"/>
          </ac:spMkLst>
        </pc:spChg>
        <pc:spChg chg="mod">
          <ac:chgData name="Sophie Jones-Tinsley" userId="d41b049e-88c0-4336-8165-22d04165082d" providerId="ADAL" clId="{79BABE2F-7CCD-46D0-8A81-FB98F82BF851}" dt="2022-07-19T08:49:17.875" v="4476" actId="1076"/>
          <ac:spMkLst>
            <pc:docMk/>
            <pc:sldMk cId="3133930715" sldId="317"/>
            <ac:spMk id="3" creationId="{68E68830-1956-4651-B2E0-0F3808D1C577}"/>
          </ac:spMkLst>
        </pc:spChg>
        <pc:spChg chg="add mod">
          <ac:chgData name="Sophie Jones-Tinsley" userId="d41b049e-88c0-4336-8165-22d04165082d" providerId="ADAL" clId="{79BABE2F-7CCD-46D0-8A81-FB98F82BF851}" dt="2022-07-18T11:34:46.701" v="3439" actId="20577"/>
          <ac:spMkLst>
            <pc:docMk/>
            <pc:sldMk cId="3133930715" sldId="317"/>
            <ac:spMk id="6" creationId="{AB7BB319-B7BC-D430-C32E-96B9377071B2}"/>
          </ac:spMkLst>
        </pc:spChg>
        <pc:spChg chg="del">
          <ac:chgData name="Sophie Jones-Tinsley" userId="d41b049e-88c0-4336-8165-22d04165082d" providerId="ADAL" clId="{79BABE2F-7CCD-46D0-8A81-FB98F82BF851}" dt="2022-07-18T09:19:46.369" v="40" actId="478"/>
          <ac:spMkLst>
            <pc:docMk/>
            <pc:sldMk cId="3133930715" sldId="317"/>
            <ac:spMk id="34" creationId="{F657E47C-06A8-446E-BE3E-5814636831F8}"/>
          </ac:spMkLst>
        </pc:spChg>
        <pc:picChg chg="add mod">
          <ac:chgData name="Sophie Jones-Tinsley" userId="d41b049e-88c0-4336-8165-22d04165082d" providerId="ADAL" clId="{79BABE2F-7CCD-46D0-8A81-FB98F82BF851}" dt="2022-07-25T09:40:48.295" v="4975"/>
          <ac:picMkLst>
            <pc:docMk/>
            <pc:sldMk cId="3133930715" sldId="317"/>
            <ac:picMk id="2" creationId="{A80F95DA-7B22-4DE2-4D34-23731F973602}"/>
          </ac:picMkLst>
        </pc:picChg>
        <pc:picChg chg="add del mod">
          <ac:chgData name="Sophie Jones-Tinsley" userId="d41b049e-88c0-4336-8165-22d04165082d" providerId="ADAL" clId="{79BABE2F-7CCD-46D0-8A81-FB98F82BF851}" dt="2022-07-18T11:41:01.333" v="3982"/>
          <ac:picMkLst>
            <pc:docMk/>
            <pc:sldMk cId="3133930715" sldId="317"/>
            <ac:picMk id="4" creationId="{80504F71-970A-3920-49E1-81772D46675B}"/>
          </ac:picMkLst>
        </pc:picChg>
        <pc:picChg chg="mod">
          <ac:chgData name="Sophie Jones-Tinsley" userId="d41b049e-88c0-4336-8165-22d04165082d" providerId="ADAL" clId="{79BABE2F-7CCD-46D0-8A81-FB98F82BF851}" dt="2022-07-19T08:55:53.147" v="4879" actId="962"/>
          <ac:picMkLst>
            <pc:docMk/>
            <pc:sldMk cId="3133930715" sldId="317"/>
            <ac:picMk id="5" creationId="{D4FDE6CF-A412-4EE8-9B4C-08DD53E16BF4}"/>
          </ac:picMkLst>
        </pc:picChg>
        <pc:picChg chg="add del mod">
          <ac:chgData name="Sophie Jones-Tinsley" userId="d41b049e-88c0-4336-8165-22d04165082d" providerId="ADAL" clId="{79BABE2F-7CCD-46D0-8A81-FB98F82BF851}" dt="2022-07-19T08:50:18.719" v="4487"/>
          <ac:picMkLst>
            <pc:docMk/>
            <pc:sldMk cId="3133930715" sldId="317"/>
            <ac:picMk id="7" creationId="{87B77063-EC05-9F2B-8506-D38F391E2268}"/>
          </ac:picMkLst>
        </pc:picChg>
        <pc:picChg chg="add del mod">
          <ac:chgData name="Sophie Jones-Tinsley" userId="d41b049e-88c0-4336-8165-22d04165082d" providerId="ADAL" clId="{79BABE2F-7CCD-46D0-8A81-FB98F82BF851}" dt="2022-07-19T09:19:48.817" v="4910"/>
          <ac:picMkLst>
            <pc:docMk/>
            <pc:sldMk cId="3133930715" sldId="317"/>
            <ac:picMk id="8" creationId="{24A45F12-983F-EBA1-C68F-6846EE6FB235}"/>
          </ac:picMkLst>
        </pc:picChg>
        <pc:picChg chg="add mod">
          <ac:chgData name="Sophie Jones-Tinsley" userId="d41b049e-88c0-4336-8165-22d04165082d" providerId="ADAL" clId="{79BABE2F-7CCD-46D0-8A81-FB98F82BF851}" dt="2022-07-25T09:43:30.053" v="4999" actId="962"/>
          <ac:picMkLst>
            <pc:docMk/>
            <pc:sldMk cId="3133930715" sldId="317"/>
            <ac:picMk id="9" creationId="{151EB432-2B76-A83E-CEAD-B85A4F51D216}"/>
          </ac:picMkLst>
        </pc:picChg>
        <pc:picChg chg="add mod">
          <ac:chgData name="Sophie Jones-Tinsley" userId="d41b049e-88c0-4336-8165-22d04165082d" providerId="ADAL" clId="{79BABE2F-7CCD-46D0-8A81-FB98F82BF851}" dt="2022-07-25T09:43:29.670" v="4998" actId="962"/>
          <ac:picMkLst>
            <pc:docMk/>
            <pc:sldMk cId="3133930715" sldId="317"/>
            <ac:picMk id="10" creationId="{858B694B-B4CB-5A9A-D3A4-7AA88C22652F}"/>
          </ac:picMkLst>
        </pc:picChg>
        <pc:picChg chg="add del mod">
          <ac:chgData name="Sophie Jones-Tinsley" userId="d41b049e-88c0-4336-8165-22d04165082d" providerId="ADAL" clId="{79BABE2F-7CCD-46D0-8A81-FB98F82BF851}" dt="2022-07-25T09:37:06.305" v="4974"/>
          <ac:picMkLst>
            <pc:docMk/>
            <pc:sldMk cId="3133930715" sldId="317"/>
            <ac:picMk id="11" creationId="{01DCA0BA-5D9C-BF18-59FB-D28B76108503}"/>
          </ac:picMkLst>
        </pc:picChg>
      </pc:sldChg>
      <pc:sldChg chg="addSp delSp modSp mod modTransition modAnim delCm modNotesTx">
        <pc:chgData name="Sophie Jones-Tinsley" userId="d41b049e-88c0-4336-8165-22d04165082d" providerId="ADAL" clId="{79BABE2F-7CCD-46D0-8A81-FB98F82BF851}" dt="2022-07-25T09:42:51.974" v="4987" actId="962"/>
        <pc:sldMkLst>
          <pc:docMk/>
          <pc:sldMk cId="1856469827" sldId="318"/>
        </pc:sldMkLst>
        <pc:spChg chg="mod">
          <ac:chgData name="Sophie Jones-Tinsley" userId="d41b049e-88c0-4336-8165-22d04165082d" providerId="ADAL" clId="{79BABE2F-7CCD-46D0-8A81-FB98F82BF851}" dt="2022-07-18T11:30:44.404" v="3244" actId="207"/>
          <ac:spMkLst>
            <pc:docMk/>
            <pc:sldMk cId="1856469827" sldId="318"/>
            <ac:spMk id="7" creationId="{4A670268-EBCD-BC48-1DB4-4921EE98A768}"/>
          </ac:spMkLst>
        </pc:spChg>
        <pc:picChg chg="add del mod">
          <ac:chgData name="Sophie Jones-Tinsley" userId="d41b049e-88c0-4336-8165-22d04165082d" providerId="ADAL" clId="{79BABE2F-7CCD-46D0-8A81-FB98F82BF851}" dt="2022-07-18T11:05:27.495" v="3064"/>
          <ac:picMkLst>
            <pc:docMk/>
            <pc:sldMk cId="1856469827" sldId="318"/>
            <ac:picMk id="2" creationId="{06647F0D-C631-6D0E-95B4-600B2DEF0C09}"/>
          </ac:picMkLst>
        </pc:picChg>
        <pc:picChg chg="add del mod">
          <ac:chgData name="Sophie Jones-Tinsley" userId="d41b049e-88c0-4336-8165-22d04165082d" providerId="ADAL" clId="{79BABE2F-7CCD-46D0-8A81-FB98F82BF851}" dt="2022-07-18T11:41:01.333" v="3982"/>
          <ac:picMkLst>
            <pc:docMk/>
            <pc:sldMk cId="1856469827" sldId="318"/>
            <ac:picMk id="3" creationId="{3BD6DDA2-3160-8EBD-938C-48AF96DF5AB1}"/>
          </ac:picMkLst>
        </pc:picChg>
        <pc:picChg chg="add del mod">
          <ac:chgData name="Sophie Jones-Tinsley" userId="d41b049e-88c0-4336-8165-22d04165082d" providerId="ADAL" clId="{79BABE2F-7CCD-46D0-8A81-FB98F82BF851}" dt="2022-07-19T08:50:18.719" v="4487"/>
          <ac:picMkLst>
            <pc:docMk/>
            <pc:sldMk cId="1856469827" sldId="318"/>
            <ac:picMk id="4" creationId="{DC201B7B-C6E6-284D-CBE8-71A845D1CF21}"/>
          </ac:picMkLst>
        </pc:picChg>
        <pc:picChg chg="add del mod">
          <ac:chgData name="Sophie Jones-Tinsley" userId="d41b049e-88c0-4336-8165-22d04165082d" providerId="ADAL" clId="{79BABE2F-7CCD-46D0-8A81-FB98F82BF851}" dt="2022-07-19T09:19:48.817" v="4910"/>
          <ac:picMkLst>
            <pc:docMk/>
            <pc:sldMk cId="1856469827" sldId="318"/>
            <ac:picMk id="5" creationId="{5E97E5A2-F954-ADB3-B281-34E37D2455A5}"/>
          </ac:picMkLst>
        </pc:picChg>
        <pc:picChg chg="mod">
          <ac:chgData name="Sophie Jones-Tinsley" userId="d41b049e-88c0-4336-8165-22d04165082d" providerId="ADAL" clId="{79BABE2F-7CCD-46D0-8A81-FB98F82BF851}" dt="2022-07-18T09:27:31.401" v="684" actId="14100"/>
          <ac:picMkLst>
            <pc:docMk/>
            <pc:sldMk cId="1856469827" sldId="318"/>
            <ac:picMk id="6" creationId="{1B94664A-105F-8D87-FD9C-7CB0C5FC20C1}"/>
          </ac:picMkLst>
        </pc:picChg>
        <pc:picChg chg="add mod">
          <ac:chgData name="Sophie Jones-Tinsley" userId="d41b049e-88c0-4336-8165-22d04165082d" providerId="ADAL" clId="{79BABE2F-7CCD-46D0-8A81-FB98F82BF851}" dt="2022-07-25T09:42:51.693" v="4986" actId="962"/>
          <ac:picMkLst>
            <pc:docMk/>
            <pc:sldMk cId="1856469827" sldId="318"/>
            <ac:picMk id="8" creationId="{ECAEEC99-C126-C285-20E6-EEFBC600029B}"/>
          </ac:picMkLst>
        </pc:picChg>
        <pc:picChg chg="add mod">
          <ac:chgData name="Sophie Jones-Tinsley" userId="d41b049e-88c0-4336-8165-22d04165082d" providerId="ADAL" clId="{79BABE2F-7CCD-46D0-8A81-FB98F82BF851}" dt="2022-07-25T09:42:51.974" v="4987" actId="962"/>
          <ac:picMkLst>
            <pc:docMk/>
            <pc:sldMk cId="1856469827" sldId="318"/>
            <ac:picMk id="9" creationId="{3F139AC5-9C0D-A961-AD4E-608888EBA2BA}"/>
          </ac:picMkLst>
        </pc:picChg>
        <pc:picChg chg="add mod">
          <ac:chgData name="Sophie Jones-Tinsley" userId="d41b049e-88c0-4336-8165-22d04165082d" providerId="ADAL" clId="{79BABE2F-7CCD-46D0-8A81-FB98F82BF851}" dt="2022-07-19T09:28:26.329" v="4920"/>
          <ac:picMkLst>
            <pc:docMk/>
            <pc:sldMk cId="1856469827" sldId="318"/>
            <ac:picMk id="10" creationId="{3040AB77-311C-331C-FC17-C879A5091B36}"/>
          </ac:picMkLst>
        </pc:picChg>
      </pc:sldChg>
      <pc:sldChg chg="addSp delSp modSp mod modTransition modAnim delCm modNotesTx">
        <pc:chgData name="Sophie Jones-Tinsley" userId="d41b049e-88c0-4336-8165-22d04165082d" providerId="ADAL" clId="{79BABE2F-7CCD-46D0-8A81-FB98F82BF851}" dt="2022-07-25T09:44:04.686" v="5013" actId="962"/>
        <pc:sldMkLst>
          <pc:docMk/>
          <pc:sldMk cId="146174256" sldId="319"/>
        </pc:sldMkLst>
        <pc:spChg chg="mod">
          <ac:chgData name="Sophie Jones-Tinsley" userId="d41b049e-88c0-4336-8165-22d04165082d" providerId="ADAL" clId="{79BABE2F-7CCD-46D0-8A81-FB98F82BF851}" dt="2022-07-19T08:43:24.231" v="4095" actId="20577"/>
          <ac:spMkLst>
            <pc:docMk/>
            <pc:sldMk cId="146174256" sldId="319"/>
            <ac:spMk id="2" creationId="{67FA8FF9-22FA-F6D8-34E9-CDB2788BF2D3}"/>
          </ac:spMkLst>
        </pc:spChg>
        <pc:picChg chg="add del mod">
          <ac:chgData name="Sophie Jones-Tinsley" userId="d41b049e-88c0-4336-8165-22d04165082d" providerId="ADAL" clId="{79BABE2F-7CCD-46D0-8A81-FB98F82BF851}" dt="2022-07-18T11:41:01.333" v="3982"/>
          <ac:picMkLst>
            <pc:docMk/>
            <pc:sldMk cId="146174256" sldId="319"/>
            <ac:picMk id="3" creationId="{0BC0CF61-997A-27CC-3152-AF8C6120AB42}"/>
          </ac:picMkLst>
        </pc:picChg>
        <pc:picChg chg="add del mod">
          <ac:chgData name="Sophie Jones-Tinsley" userId="d41b049e-88c0-4336-8165-22d04165082d" providerId="ADAL" clId="{79BABE2F-7CCD-46D0-8A81-FB98F82BF851}" dt="2022-07-19T08:50:18.719" v="4487"/>
          <ac:picMkLst>
            <pc:docMk/>
            <pc:sldMk cId="146174256" sldId="319"/>
            <ac:picMk id="4" creationId="{76ED2687-5704-4106-E901-922B9F16A1B6}"/>
          </ac:picMkLst>
        </pc:picChg>
        <pc:picChg chg="add del mod">
          <ac:chgData name="Sophie Jones-Tinsley" userId="d41b049e-88c0-4336-8165-22d04165082d" providerId="ADAL" clId="{79BABE2F-7CCD-46D0-8A81-FB98F82BF851}" dt="2022-07-19T09:19:48.817" v="4910"/>
          <ac:picMkLst>
            <pc:docMk/>
            <pc:sldMk cId="146174256" sldId="319"/>
            <ac:picMk id="5" creationId="{51C8B87B-8EF9-9F14-ED67-17BBB0DC4098}"/>
          </ac:picMkLst>
        </pc:picChg>
        <pc:picChg chg="mod">
          <ac:chgData name="Sophie Jones-Tinsley" userId="d41b049e-88c0-4336-8165-22d04165082d" providerId="ADAL" clId="{79BABE2F-7CCD-46D0-8A81-FB98F82BF851}" dt="2022-07-18T09:28:53.842" v="725" actId="1076"/>
          <ac:picMkLst>
            <pc:docMk/>
            <pc:sldMk cId="146174256" sldId="319"/>
            <ac:picMk id="6" creationId="{CB18DFE7-43AC-22AB-A85D-17F71A865912}"/>
          </ac:picMkLst>
        </pc:picChg>
        <pc:picChg chg="add mod">
          <ac:chgData name="Sophie Jones-Tinsley" userId="d41b049e-88c0-4336-8165-22d04165082d" providerId="ADAL" clId="{79BABE2F-7CCD-46D0-8A81-FB98F82BF851}" dt="2022-07-25T09:44:04.342" v="5012" actId="962"/>
          <ac:picMkLst>
            <pc:docMk/>
            <pc:sldMk cId="146174256" sldId="319"/>
            <ac:picMk id="7" creationId="{7A6FCAE5-300D-53BF-58F3-E6D53DDF917A}"/>
          </ac:picMkLst>
        </pc:picChg>
        <pc:picChg chg="add mod">
          <ac:chgData name="Sophie Jones-Tinsley" userId="d41b049e-88c0-4336-8165-22d04165082d" providerId="ADAL" clId="{79BABE2F-7CCD-46D0-8A81-FB98F82BF851}" dt="2022-07-25T09:44:04.686" v="5013" actId="962"/>
          <ac:picMkLst>
            <pc:docMk/>
            <pc:sldMk cId="146174256" sldId="319"/>
            <ac:picMk id="8" creationId="{2A50EB1F-9338-5A6C-6A13-5BDE9050A98B}"/>
          </ac:picMkLst>
        </pc:picChg>
        <pc:picChg chg="add mod">
          <ac:chgData name="Sophie Jones-Tinsley" userId="d41b049e-88c0-4336-8165-22d04165082d" providerId="ADAL" clId="{79BABE2F-7CCD-46D0-8A81-FB98F82BF851}" dt="2022-07-19T09:29:18.554" v="4922"/>
          <ac:picMkLst>
            <pc:docMk/>
            <pc:sldMk cId="146174256" sldId="319"/>
            <ac:picMk id="9" creationId="{321A0B23-3DDD-9F3D-4104-EFEDD57F3483}"/>
          </ac:picMkLst>
        </pc:picChg>
      </pc:sldChg>
      <pc:sldChg chg="addSp delSp modSp mod modTransition modAnim delCm modNotesTx">
        <pc:chgData name="Sophie Jones-Tinsley" userId="d41b049e-88c0-4336-8165-22d04165082d" providerId="ADAL" clId="{79BABE2F-7CCD-46D0-8A81-FB98F82BF851}" dt="2022-07-25T09:43:56.294" v="5011" actId="962"/>
        <pc:sldMkLst>
          <pc:docMk/>
          <pc:sldMk cId="3045635020" sldId="320"/>
        </pc:sldMkLst>
        <pc:spChg chg="del mod">
          <ac:chgData name="Sophie Jones-Tinsley" userId="d41b049e-88c0-4336-8165-22d04165082d" providerId="ADAL" clId="{79BABE2F-7CCD-46D0-8A81-FB98F82BF851}" dt="2022-07-18T09:19:24.955" v="31" actId="478"/>
          <ac:spMkLst>
            <pc:docMk/>
            <pc:sldMk cId="3045635020" sldId="320"/>
            <ac:spMk id="2" creationId="{596ECCCC-3179-B47B-08E1-5EE35CF7F48A}"/>
          </ac:spMkLst>
        </pc:spChg>
        <pc:spChg chg="mod">
          <ac:chgData name="Sophie Jones-Tinsley" userId="d41b049e-88c0-4336-8165-22d04165082d" providerId="ADAL" clId="{79BABE2F-7CCD-46D0-8A81-FB98F82BF851}" dt="2022-07-19T08:48:56.959" v="4469" actId="1076"/>
          <ac:spMkLst>
            <pc:docMk/>
            <pc:sldMk cId="3045635020" sldId="320"/>
            <ac:spMk id="5" creationId="{4D6DEB26-E7AA-486C-B6E8-50290B285C39}"/>
          </ac:spMkLst>
        </pc:spChg>
        <pc:spChg chg="mod">
          <ac:chgData name="Sophie Jones-Tinsley" userId="d41b049e-88c0-4336-8165-22d04165082d" providerId="ADAL" clId="{79BABE2F-7CCD-46D0-8A81-FB98F82BF851}" dt="2022-07-25T09:43:56.294" v="5011" actId="962"/>
          <ac:spMkLst>
            <pc:docMk/>
            <pc:sldMk cId="3045635020" sldId="320"/>
            <ac:spMk id="305" creationId="{00000000-0000-0000-0000-000000000000}"/>
          </ac:spMkLst>
        </pc:spChg>
        <pc:picChg chg="add del mod">
          <ac:chgData name="Sophie Jones-Tinsley" userId="d41b049e-88c0-4336-8165-22d04165082d" providerId="ADAL" clId="{79BABE2F-7CCD-46D0-8A81-FB98F82BF851}" dt="2022-07-18T11:41:01.333" v="3982"/>
          <ac:picMkLst>
            <pc:docMk/>
            <pc:sldMk cId="3045635020" sldId="320"/>
            <ac:picMk id="3" creationId="{4329E986-C5F6-4B89-F2E2-B232680B525A}"/>
          </ac:picMkLst>
        </pc:picChg>
        <pc:picChg chg="mod">
          <ac:chgData name="Sophie Jones-Tinsley" userId="d41b049e-88c0-4336-8165-22d04165082d" providerId="ADAL" clId="{79BABE2F-7CCD-46D0-8A81-FB98F82BF851}" dt="2022-07-18T09:30:00.570" v="763" actId="1076"/>
          <ac:picMkLst>
            <pc:docMk/>
            <pc:sldMk cId="3045635020" sldId="320"/>
            <ac:picMk id="4" creationId="{2B82E6E8-4696-42FF-A2CC-841843EBAC42}"/>
          </ac:picMkLst>
        </pc:picChg>
        <pc:picChg chg="add del mod">
          <ac:chgData name="Sophie Jones-Tinsley" userId="d41b049e-88c0-4336-8165-22d04165082d" providerId="ADAL" clId="{79BABE2F-7CCD-46D0-8A81-FB98F82BF851}" dt="2022-07-19T08:50:18.719" v="4487"/>
          <ac:picMkLst>
            <pc:docMk/>
            <pc:sldMk cId="3045635020" sldId="320"/>
            <ac:picMk id="6" creationId="{519398C1-6235-B635-C003-2F06FF5396EB}"/>
          </ac:picMkLst>
        </pc:picChg>
        <pc:picChg chg="add del mod">
          <ac:chgData name="Sophie Jones-Tinsley" userId="d41b049e-88c0-4336-8165-22d04165082d" providerId="ADAL" clId="{79BABE2F-7CCD-46D0-8A81-FB98F82BF851}" dt="2022-07-19T09:19:48.817" v="4910"/>
          <ac:picMkLst>
            <pc:docMk/>
            <pc:sldMk cId="3045635020" sldId="320"/>
            <ac:picMk id="7" creationId="{CB202E96-4401-BE1E-E81A-17ABC24FB052}"/>
          </ac:picMkLst>
        </pc:picChg>
        <pc:picChg chg="add mod">
          <ac:chgData name="Sophie Jones-Tinsley" userId="d41b049e-88c0-4336-8165-22d04165082d" providerId="ADAL" clId="{79BABE2F-7CCD-46D0-8A81-FB98F82BF851}" dt="2022-07-25T09:43:51.621" v="5007" actId="962"/>
          <ac:picMkLst>
            <pc:docMk/>
            <pc:sldMk cId="3045635020" sldId="320"/>
            <ac:picMk id="8" creationId="{FD9BD6C3-1FF7-5D0E-C08E-1AE9B70A4CE1}"/>
          </ac:picMkLst>
        </pc:picChg>
        <pc:picChg chg="add mod">
          <ac:chgData name="Sophie Jones-Tinsley" userId="d41b049e-88c0-4336-8165-22d04165082d" providerId="ADAL" clId="{79BABE2F-7CCD-46D0-8A81-FB98F82BF851}" dt="2022-07-25T09:43:52.014" v="5008" actId="962"/>
          <ac:picMkLst>
            <pc:docMk/>
            <pc:sldMk cId="3045635020" sldId="320"/>
            <ac:picMk id="9" creationId="{3567F102-CFF3-3249-1F22-32DC80E19E58}"/>
          </ac:picMkLst>
        </pc:picChg>
        <pc:picChg chg="add mod">
          <ac:chgData name="Sophie Jones-Tinsley" userId="d41b049e-88c0-4336-8165-22d04165082d" providerId="ADAL" clId="{79BABE2F-7CCD-46D0-8A81-FB98F82BF851}" dt="2022-07-19T09:30:08.262" v="4924"/>
          <ac:picMkLst>
            <pc:docMk/>
            <pc:sldMk cId="3045635020" sldId="320"/>
            <ac:picMk id="10" creationId="{05BE6A64-1512-63C4-C321-F253716F3262}"/>
          </ac:picMkLst>
        </pc:picChg>
      </pc:sldChg>
      <pc:sldChg chg="addSp delSp modSp mod modTransition modAnim delCm modNotesTx">
        <pc:chgData name="Sophie Jones-Tinsley" userId="d41b049e-88c0-4336-8165-22d04165082d" providerId="ADAL" clId="{79BABE2F-7CCD-46D0-8A81-FB98F82BF851}" dt="2022-07-25T09:43:06.398" v="4991" actId="962"/>
        <pc:sldMkLst>
          <pc:docMk/>
          <pc:sldMk cId="2284127951" sldId="321"/>
        </pc:sldMkLst>
        <pc:spChg chg="mod">
          <ac:chgData name="Sophie Jones-Tinsley" userId="d41b049e-88c0-4336-8165-22d04165082d" providerId="ADAL" clId="{79BABE2F-7CCD-46D0-8A81-FB98F82BF851}" dt="2022-07-19T08:49:36.312" v="4486" actId="1076"/>
          <ac:spMkLst>
            <pc:docMk/>
            <pc:sldMk cId="2284127951" sldId="321"/>
            <ac:spMk id="2" creationId="{4CF39719-A045-8A9F-BBBA-2C2DD8A2BB15}"/>
          </ac:spMkLst>
        </pc:spChg>
        <pc:picChg chg="add del mod">
          <ac:chgData name="Sophie Jones-Tinsley" userId="d41b049e-88c0-4336-8165-22d04165082d" providerId="ADAL" clId="{79BABE2F-7CCD-46D0-8A81-FB98F82BF851}" dt="2022-07-18T11:41:01.333" v="3982"/>
          <ac:picMkLst>
            <pc:docMk/>
            <pc:sldMk cId="2284127951" sldId="321"/>
            <ac:picMk id="4" creationId="{441850D2-3AFC-CB32-7EA3-685DBBFF4636}"/>
          </ac:picMkLst>
        </pc:picChg>
        <pc:picChg chg="add del mod">
          <ac:chgData name="Sophie Jones-Tinsley" userId="d41b049e-88c0-4336-8165-22d04165082d" providerId="ADAL" clId="{79BABE2F-7CCD-46D0-8A81-FB98F82BF851}" dt="2022-07-19T08:50:18.719" v="4487"/>
          <ac:picMkLst>
            <pc:docMk/>
            <pc:sldMk cId="2284127951" sldId="321"/>
            <ac:picMk id="5" creationId="{02A81F46-AFA0-BF63-D771-4A6BF5138055}"/>
          </ac:picMkLst>
        </pc:picChg>
        <pc:picChg chg="add mod">
          <ac:chgData name="Sophie Jones-Tinsley" userId="d41b049e-88c0-4336-8165-22d04165082d" providerId="ADAL" clId="{79BABE2F-7CCD-46D0-8A81-FB98F82BF851}" dt="2022-07-25T09:43:05.738" v="4990" actId="962"/>
          <ac:picMkLst>
            <pc:docMk/>
            <pc:sldMk cId="2284127951" sldId="321"/>
            <ac:picMk id="6" creationId="{FB90B566-B318-1568-3642-1003BFAABBCB}"/>
          </ac:picMkLst>
        </pc:picChg>
        <pc:picChg chg="add mod">
          <ac:chgData name="Sophie Jones-Tinsley" userId="d41b049e-88c0-4336-8165-22d04165082d" providerId="ADAL" clId="{79BABE2F-7CCD-46D0-8A81-FB98F82BF851}" dt="2022-07-25T09:43:06.398" v="4991" actId="962"/>
          <ac:picMkLst>
            <pc:docMk/>
            <pc:sldMk cId="2284127951" sldId="321"/>
            <ac:picMk id="7" creationId="{A754ABD4-40F9-EF2C-D051-23BC196EAD4A}"/>
          </ac:picMkLst>
        </pc:picChg>
        <pc:picChg chg="add del mod">
          <ac:chgData name="Sophie Jones-Tinsley" userId="d41b049e-88c0-4336-8165-22d04165082d" providerId="ADAL" clId="{79BABE2F-7CCD-46D0-8A81-FB98F82BF851}" dt="2022-07-19T09:19:48.817" v="4910"/>
          <ac:picMkLst>
            <pc:docMk/>
            <pc:sldMk cId="2284127951" sldId="321"/>
            <ac:picMk id="8" creationId="{AB08B5ED-26B9-53E5-F741-94C9618DF47B}"/>
          </ac:picMkLst>
        </pc:picChg>
        <pc:picChg chg="add mod">
          <ac:chgData name="Sophie Jones-Tinsley" userId="d41b049e-88c0-4336-8165-22d04165082d" providerId="ADAL" clId="{79BABE2F-7CCD-46D0-8A81-FB98F82BF851}" dt="2022-07-19T09:35:19.330" v="4938"/>
          <ac:picMkLst>
            <pc:docMk/>
            <pc:sldMk cId="2284127951" sldId="321"/>
            <ac:picMk id="9" creationId="{29FAD445-4DE9-3323-8BAC-FAE46355677D}"/>
          </ac:picMkLst>
        </pc:picChg>
      </pc:sldChg>
      <pc:sldChg chg="addSp delSp modSp add mod modTransition modAnim modNotesTx">
        <pc:chgData name="Sophie Jones-Tinsley" userId="d41b049e-88c0-4336-8165-22d04165082d" providerId="ADAL" clId="{79BABE2F-7CCD-46D0-8A81-FB98F82BF851}" dt="2022-07-25T09:42:45.725" v="4985" actId="962"/>
        <pc:sldMkLst>
          <pc:docMk/>
          <pc:sldMk cId="1297309198" sldId="322"/>
        </pc:sldMkLst>
        <pc:spChg chg="mod">
          <ac:chgData name="Sophie Jones-Tinsley" userId="d41b049e-88c0-4336-8165-22d04165082d" providerId="ADAL" clId="{79BABE2F-7CCD-46D0-8A81-FB98F82BF851}" dt="2022-07-18T11:32:30.355" v="3304" actId="20577"/>
          <ac:spMkLst>
            <pc:docMk/>
            <pc:sldMk cId="1297309198" sldId="322"/>
            <ac:spMk id="3" creationId="{9ED2BD51-DB4E-6C98-A4CC-B267C00EA709}"/>
          </ac:spMkLst>
        </pc:spChg>
        <pc:spChg chg="mod">
          <ac:chgData name="Sophie Jones-Tinsley" userId="d41b049e-88c0-4336-8165-22d04165082d" providerId="ADAL" clId="{79BABE2F-7CCD-46D0-8A81-FB98F82BF851}" dt="2022-07-18T09:33:31.973" v="864" actId="404"/>
          <ac:spMkLst>
            <pc:docMk/>
            <pc:sldMk cId="1297309198" sldId="322"/>
            <ac:spMk id="305" creationId="{00000000-0000-0000-0000-000000000000}"/>
          </ac:spMkLst>
        </pc:spChg>
        <pc:picChg chg="add del mod">
          <ac:chgData name="Sophie Jones-Tinsley" userId="d41b049e-88c0-4336-8165-22d04165082d" providerId="ADAL" clId="{79BABE2F-7CCD-46D0-8A81-FB98F82BF851}" dt="2022-07-18T11:05:27.495" v="3064"/>
          <ac:picMkLst>
            <pc:docMk/>
            <pc:sldMk cId="1297309198" sldId="322"/>
            <ac:picMk id="2" creationId="{FF831D53-7B6D-9957-FC54-CF1AD93FAF47}"/>
          </ac:picMkLst>
        </pc:picChg>
        <pc:picChg chg="mod">
          <ac:chgData name="Sophie Jones-Tinsley" userId="d41b049e-88c0-4336-8165-22d04165082d" providerId="ADAL" clId="{79BABE2F-7CCD-46D0-8A81-FB98F82BF851}" dt="2022-07-18T09:25:00.539" v="605" actId="1076"/>
          <ac:picMkLst>
            <pc:docMk/>
            <pc:sldMk cId="1297309198" sldId="322"/>
            <ac:picMk id="4" creationId="{66BC245F-51C9-FB74-9568-F4594EEC8689}"/>
          </ac:picMkLst>
        </pc:picChg>
        <pc:picChg chg="add del mod">
          <ac:chgData name="Sophie Jones-Tinsley" userId="d41b049e-88c0-4336-8165-22d04165082d" providerId="ADAL" clId="{79BABE2F-7CCD-46D0-8A81-FB98F82BF851}" dt="2022-07-18T11:41:01.333" v="3982"/>
          <ac:picMkLst>
            <pc:docMk/>
            <pc:sldMk cId="1297309198" sldId="322"/>
            <ac:picMk id="5" creationId="{7D613490-21D2-521E-342B-2C9C445AE8B7}"/>
          </ac:picMkLst>
        </pc:picChg>
        <pc:picChg chg="add del mod">
          <ac:chgData name="Sophie Jones-Tinsley" userId="d41b049e-88c0-4336-8165-22d04165082d" providerId="ADAL" clId="{79BABE2F-7CCD-46D0-8A81-FB98F82BF851}" dt="2022-07-19T08:50:18.719" v="4487"/>
          <ac:picMkLst>
            <pc:docMk/>
            <pc:sldMk cId="1297309198" sldId="322"/>
            <ac:picMk id="6" creationId="{3C546853-0042-79C3-E1CB-D2D0306764F8}"/>
          </ac:picMkLst>
        </pc:picChg>
        <pc:picChg chg="add del mod">
          <ac:chgData name="Sophie Jones-Tinsley" userId="d41b049e-88c0-4336-8165-22d04165082d" providerId="ADAL" clId="{79BABE2F-7CCD-46D0-8A81-FB98F82BF851}" dt="2022-07-19T09:19:48.817" v="4910"/>
          <ac:picMkLst>
            <pc:docMk/>
            <pc:sldMk cId="1297309198" sldId="322"/>
            <ac:picMk id="7" creationId="{CD727638-AA08-455C-AA34-2C12243BFB00}"/>
          </ac:picMkLst>
        </pc:picChg>
        <pc:picChg chg="add mod">
          <ac:chgData name="Sophie Jones-Tinsley" userId="d41b049e-88c0-4336-8165-22d04165082d" providerId="ADAL" clId="{79BABE2F-7CCD-46D0-8A81-FB98F82BF851}" dt="2022-07-25T09:42:45.453" v="4984" actId="962"/>
          <ac:picMkLst>
            <pc:docMk/>
            <pc:sldMk cId="1297309198" sldId="322"/>
            <ac:picMk id="8" creationId="{95115599-E106-0100-9672-F439C2729ED1}"/>
          </ac:picMkLst>
        </pc:picChg>
        <pc:picChg chg="add mod">
          <ac:chgData name="Sophie Jones-Tinsley" userId="d41b049e-88c0-4336-8165-22d04165082d" providerId="ADAL" clId="{79BABE2F-7CCD-46D0-8A81-FB98F82BF851}" dt="2022-07-25T09:42:45.725" v="4985" actId="962"/>
          <ac:picMkLst>
            <pc:docMk/>
            <pc:sldMk cId="1297309198" sldId="322"/>
            <ac:picMk id="9" creationId="{E9AF854F-ED52-2C96-AFDE-6B38BD68B71B}"/>
          </ac:picMkLst>
        </pc:picChg>
        <pc:picChg chg="add del mod">
          <ac:chgData name="Sophie Jones-Tinsley" userId="d41b049e-88c0-4336-8165-22d04165082d" providerId="ADAL" clId="{79BABE2F-7CCD-46D0-8A81-FB98F82BF851}" dt="2022-07-19T09:27:31.328" v="4918"/>
          <ac:picMkLst>
            <pc:docMk/>
            <pc:sldMk cId="1297309198" sldId="322"/>
            <ac:picMk id="10" creationId="{690DA5B3-D538-E930-CF18-D28C8BF62A46}"/>
          </ac:picMkLst>
        </pc:picChg>
        <pc:picChg chg="add mod">
          <ac:chgData name="Sophie Jones-Tinsley" userId="d41b049e-88c0-4336-8165-22d04165082d" providerId="ADAL" clId="{79BABE2F-7CCD-46D0-8A81-FB98F82BF851}" dt="2022-07-19T09:27:51.418" v="4919"/>
          <ac:picMkLst>
            <pc:docMk/>
            <pc:sldMk cId="1297309198" sldId="322"/>
            <ac:picMk id="11" creationId="{E10137B3-9894-7873-2512-3148558B41F0}"/>
          </ac:picMkLst>
        </pc:picChg>
      </pc:sldChg>
      <pc:sldChg chg="addSp delSp modSp add mod modTransition modAnim modNotesTx">
        <pc:chgData name="Sophie Jones-Tinsley" userId="d41b049e-88c0-4336-8165-22d04165082d" providerId="ADAL" clId="{79BABE2F-7CCD-46D0-8A81-FB98F82BF851}" dt="2022-07-25T09:42:57.550" v="4989" actId="962"/>
        <pc:sldMkLst>
          <pc:docMk/>
          <pc:sldMk cId="1407417426" sldId="323"/>
        </pc:sldMkLst>
        <pc:spChg chg="mod">
          <ac:chgData name="Sophie Jones-Tinsley" userId="d41b049e-88c0-4336-8165-22d04165082d" providerId="ADAL" clId="{79BABE2F-7CCD-46D0-8A81-FB98F82BF851}" dt="2022-07-18T11:31:24.384" v="3286" actId="20577"/>
          <ac:spMkLst>
            <pc:docMk/>
            <pc:sldMk cId="1407417426" sldId="323"/>
            <ac:spMk id="7" creationId="{4A670268-EBCD-BC48-1DB4-4921EE98A768}"/>
          </ac:spMkLst>
        </pc:spChg>
        <pc:spChg chg="mod">
          <ac:chgData name="Sophie Jones-Tinsley" userId="d41b049e-88c0-4336-8165-22d04165082d" providerId="ADAL" clId="{79BABE2F-7CCD-46D0-8A81-FB98F82BF851}" dt="2022-07-18T09:33:52.491" v="875" actId="255"/>
          <ac:spMkLst>
            <pc:docMk/>
            <pc:sldMk cId="1407417426" sldId="323"/>
            <ac:spMk id="305" creationId="{00000000-0000-0000-0000-000000000000}"/>
          </ac:spMkLst>
        </pc:spChg>
        <pc:picChg chg="add del mod">
          <ac:chgData name="Sophie Jones-Tinsley" userId="d41b049e-88c0-4336-8165-22d04165082d" providerId="ADAL" clId="{79BABE2F-7CCD-46D0-8A81-FB98F82BF851}" dt="2022-07-18T11:05:27.495" v="3064"/>
          <ac:picMkLst>
            <pc:docMk/>
            <pc:sldMk cId="1407417426" sldId="323"/>
            <ac:picMk id="2" creationId="{C0C72D42-5A35-D9EA-144D-D272C67D9F5F}"/>
          </ac:picMkLst>
        </pc:picChg>
        <pc:picChg chg="add del mod">
          <ac:chgData name="Sophie Jones-Tinsley" userId="d41b049e-88c0-4336-8165-22d04165082d" providerId="ADAL" clId="{79BABE2F-7CCD-46D0-8A81-FB98F82BF851}" dt="2022-07-18T11:07:47.097" v="3066"/>
          <ac:picMkLst>
            <pc:docMk/>
            <pc:sldMk cId="1407417426" sldId="323"/>
            <ac:picMk id="3" creationId="{421F712E-E9C7-5406-D6E0-CB761CB2C640}"/>
          </ac:picMkLst>
        </pc:picChg>
        <pc:picChg chg="add del mod">
          <ac:chgData name="Sophie Jones-Tinsley" userId="d41b049e-88c0-4336-8165-22d04165082d" providerId="ADAL" clId="{79BABE2F-7CCD-46D0-8A81-FB98F82BF851}" dt="2022-07-18T11:08:14.297" v="3068"/>
          <ac:picMkLst>
            <pc:docMk/>
            <pc:sldMk cId="1407417426" sldId="323"/>
            <ac:picMk id="4" creationId="{2BBAF0DC-B818-F052-D1BC-1F11414F5535}"/>
          </ac:picMkLst>
        </pc:picChg>
        <pc:picChg chg="add del mod">
          <ac:chgData name="Sophie Jones-Tinsley" userId="d41b049e-88c0-4336-8165-22d04165082d" providerId="ADAL" clId="{79BABE2F-7CCD-46D0-8A81-FB98F82BF851}" dt="2022-07-18T11:41:01.333" v="3982"/>
          <ac:picMkLst>
            <pc:docMk/>
            <pc:sldMk cId="1407417426" sldId="323"/>
            <ac:picMk id="5" creationId="{2286CB50-AAAD-D9E9-222D-FF67B6E90F5B}"/>
          </ac:picMkLst>
        </pc:picChg>
        <pc:picChg chg="add del mod">
          <ac:chgData name="Sophie Jones-Tinsley" userId="d41b049e-88c0-4336-8165-22d04165082d" providerId="ADAL" clId="{79BABE2F-7CCD-46D0-8A81-FB98F82BF851}" dt="2022-07-19T08:50:18.719" v="4487"/>
          <ac:picMkLst>
            <pc:docMk/>
            <pc:sldMk cId="1407417426" sldId="323"/>
            <ac:picMk id="8" creationId="{2D689A04-1B03-E2AC-F820-B80F451F4DF9}"/>
          </ac:picMkLst>
        </pc:picChg>
        <pc:picChg chg="add del mod">
          <ac:chgData name="Sophie Jones-Tinsley" userId="d41b049e-88c0-4336-8165-22d04165082d" providerId="ADAL" clId="{79BABE2F-7CCD-46D0-8A81-FB98F82BF851}" dt="2022-07-19T09:01:20.151" v="4893"/>
          <ac:picMkLst>
            <pc:docMk/>
            <pc:sldMk cId="1407417426" sldId="323"/>
            <ac:picMk id="9" creationId="{7B3E9AB8-74A5-BB1D-C778-9EFDB3E48422}"/>
          </ac:picMkLst>
        </pc:picChg>
        <pc:picChg chg="add mod">
          <ac:chgData name="Sophie Jones-Tinsley" userId="d41b049e-88c0-4336-8165-22d04165082d" providerId="ADAL" clId="{79BABE2F-7CCD-46D0-8A81-FB98F82BF851}" dt="2022-07-25T09:42:57.550" v="4989" actId="962"/>
          <ac:picMkLst>
            <pc:docMk/>
            <pc:sldMk cId="1407417426" sldId="323"/>
            <ac:picMk id="10" creationId="{7E6DDBC7-0CF4-B651-ADDA-FB6BDAE1881C}"/>
          </ac:picMkLst>
        </pc:picChg>
        <pc:picChg chg="add mod">
          <ac:chgData name="Sophie Jones-Tinsley" userId="d41b049e-88c0-4336-8165-22d04165082d" providerId="ADAL" clId="{79BABE2F-7CCD-46D0-8A81-FB98F82BF851}" dt="2022-07-25T09:42:57.141" v="4988" actId="962"/>
          <ac:picMkLst>
            <pc:docMk/>
            <pc:sldMk cId="1407417426" sldId="323"/>
            <ac:picMk id="11" creationId="{CBF2FD45-94A6-D9EE-30D0-1D08EEC0E538}"/>
          </ac:picMkLst>
        </pc:picChg>
        <pc:picChg chg="add del mod">
          <ac:chgData name="Sophie Jones-Tinsley" userId="d41b049e-88c0-4336-8165-22d04165082d" providerId="ADAL" clId="{79BABE2F-7CCD-46D0-8A81-FB98F82BF851}" dt="2022-07-19T09:19:48.817" v="4910"/>
          <ac:picMkLst>
            <pc:docMk/>
            <pc:sldMk cId="1407417426" sldId="323"/>
            <ac:picMk id="12" creationId="{F25C3AE3-FBB0-2D6D-587C-1718C41D04C8}"/>
          </ac:picMkLst>
        </pc:picChg>
        <pc:picChg chg="add mod">
          <ac:chgData name="Sophie Jones-Tinsley" userId="d41b049e-88c0-4336-8165-22d04165082d" providerId="ADAL" clId="{79BABE2F-7CCD-46D0-8A81-FB98F82BF851}" dt="2022-07-19T09:28:51.371" v="4921"/>
          <ac:picMkLst>
            <pc:docMk/>
            <pc:sldMk cId="1407417426" sldId="323"/>
            <ac:picMk id="13" creationId="{EE02D5F7-75DA-A361-71F5-212225134912}"/>
          </ac:picMkLst>
        </pc:picChg>
      </pc:sldChg>
      <pc:sldChg chg="addSp delSp modSp add mod modTransition modAnim modNotesTx">
        <pc:chgData name="Sophie Jones-Tinsley" userId="d41b049e-88c0-4336-8165-22d04165082d" providerId="ADAL" clId="{79BABE2F-7CCD-46D0-8A81-FB98F82BF851}" dt="2022-07-25T09:44:10.356" v="5015" actId="962"/>
        <pc:sldMkLst>
          <pc:docMk/>
          <pc:sldMk cId="2207070152" sldId="324"/>
        </pc:sldMkLst>
        <pc:spChg chg="mod">
          <ac:chgData name="Sophie Jones-Tinsley" userId="d41b049e-88c0-4336-8165-22d04165082d" providerId="ADAL" clId="{79BABE2F-7CCD-46D0-8A81-FB98F82BF851}" dt="2022-07-18T09:37:19.172" v="1031" actId="20577"/>
          <ac:spMkLst>
            <pc:docMk/>
            <pc:sldMk cId="2207070152" sldId="324"/>
            <ac:spMk id="2" creationId="{67FA8FF9-22FA-F6D8-34E9-CDB2788BF2D3}"/>
          </ac:spMkLst>
        </pc:spChg>
        <pc:spChg chg="mod">
          <ac:chgData name="Sophie Jones-Tinsley" userId="d41b049e-88c0-4336-8165-22d04165082d" providerId="ADAL" clId="{79BABE2F-7CCD-46D0-8A81-FB98F82BF851}" dt="2022-07-18T09:34:01.581" v="885" actId="255"/>
          <ac:spMkLst>
            <pc:docMk/>
            <pc:sldMk cId="2207070152" sldId="324"/>
            <ac:spMk id="305" creationId="{00000000-0000-0000-0000-000000000000}"/>
          </ac:spMkLst>
        </pc:spChg>
        <pc:picChg chg="add del mod">
          <ac:chgData name="Sophie Jones-Tinsley" userId="d41b049e-88c0-4336-8165-22d04165082d" providerId="ADAL" clId="{79BABE2F-7CCD-46D0-8A81-FB98F82BF851}" dt="2022-07-18T11:10:23.079" v="3071"/>
          <ac:picMkLst>
            <pc:docMk/>
            <pc:sldMk cId="2207070152" sldId="324"/>
            <ac:picMk id="3" creationId="{9A6DDE85-2A55-89CF-31A8-449B691131A0}"/>
          </ac:picMkLst>
        </pc:picChg>
        <pc:picChg chg="add del mod">
          <ac:chgData name="Sophie Jones-Tinsley" userId="d41b049e-88c0-4336-8165-22d04165082d" providerId="ADAL" clId="{79BABE2F-7CCD-46D0-8A81-FB98F82BF851}" dt="2022-07-18T11:41:01.333" v="3982"/>
          <ac:picMkLst>
            <pc:docMk/>
            <pc:sldMk cId="2207070152" sldId="324"/>
            <ac:picMk id="4" creationId="{5FFB1279-5426-1BB9-5867-6916E9DEC3F6}"/>
          </ac:picMkLst>
        </pc:picChg>
        <pc:picChg chg="add del mod">
          <ac:chgData name="Sophie Jones-Tinsley" userId="d41b049e-88c0-4336-8165-22d04165082d" providerId="ADAL" clId="{79BABE2F-7CCD-46D0-8A81-FB98F82BF851}" dt="2022-07-19T08:50:18.719" v="4487"/>
          <ac:picMkLst>
            <pc:docMk/>
            <pc:sldMk cId="2207070152" sldId="324"/>
            <ac:picMk id="5" creationId="{EABC521F-714B-6AD3-47B8-FE3FABA6998E}"/>
          </ac:picMkLst>
        </pc:picChg>
        <pc:picChg chg="add del mod">
          <ac:chgData name="Sophie Jones-Tinsley" userId="d41b049e-88c0-4336-8165-22d04165082d" providerId="ADAL" clId="{79BABE2F-7CCD-46D0-8A81-FB98F82BF851}" dt="2022-07-19T09:19:48.817" v="4910"/>
          <ac:picMkLst>
            <pc:docMk/>
            <pc:sldMk cId="2207070152" sldId="324"/>
            <ac:picMk id="7" creationId="{39C4FDC9-C552-BE5E-1C2A-52521EFA91B3}"/>
          </ac:picMkLst>
        </pc:picChg>
        <pc:picChg chg="add mod">
          <ac:chgData name="Sophie Jones-Tinsley" userId="d41b049e-88c0-4336-8165-22d04165082d" providerId="ADAL" clId="{79BABE2F-7CCD-46D0-8A81-FB98F82BF851}" dt="2022-07-25T09:44:10.356" v="5015" actId="962"/>
          <ac:picMkLst>
            <pc:docMk/>
            <pc:sldMk cId="2207070152" sldId="324"/>
            <ac:picMk id="8" creationId="{A6538273-E7D3-5C62-30E7-01EAB22FD16D}"/>
          </ac:picMkLst>
        </pc:picChg>
        <pc:picChg chg="add mod">
          <ac:chgData name="Sophie Jones-Tinsley" userId="d41b049e-88c0-4336-8165-22d04165082d" providerId="ADAL" clId="{79BABE2F-7CCD-46D0-8A81-FB98F82BF851}" dt="2022-07-25T09:44:09.987" v="5014" actId="962"/>
          <ac:picMkLst>
            <pc:docMk/>
            <pc:sldMk cId="2207070152" sldId="324"/>
            <ac:picMk id="9" creationId="{4BF23251-04C8-7168-E1EB-23AF54F5BDAD}"/>
          </ac:picMkLst>
        </pc:picChg>
        <pc:picChg chg="add mod">
          <ac:chgData name="Sophie Jones-Tinsley" userId="d41b049e-88c0-4336-8165-22d04165082d" providerId="ADAL" clId="{79BABE2F-7CCD-46D0-8A81-FB98F82BF851}" dt="2022-07-19T09:29:45.543" v="4923"/>
          <ac:picMkLst>
            <pc:docMk/>
            <pc:sldMk cId="2207070152" sldId="324"/>
            <ac:picMk id="10" creationId="{007653B6-99D6-74B4-A2CA-14F6CE8B4308}"/>
          </ac:picMkLst>
        </pc:picChg>
      </pc:sldChg>
      <pc:sldChg chg="addSp delSp modSp add mod modTransition modAnim modNotesTx">
        <pc:chgData name="Sophie Jones-Tinsley" userId="d41b049e-88c0-4336-8165-22d04165082d" providerId="ADAL" clId="{79BABE2F-7CCD-46D0-8A81-FB98F82BF851}" dt="2022-07-25T09:44:15.207" v="5017" actId="962"/>
        <pc:sldMkLst>
          <pc:docMk/>
          <pc:sldMk cId="2235352036" sldId="325"/>
        </pc:sldMkLst>
        <pc:spChg chg="mod">
          <ac:chgData name="Sophie Jones-Tinsley" userId="d41b049e-88c0-4336-8165-22d04165082d" providerId="ADAL" clId="{79BABE2F-7CCD-46D0-8A81-FB98F82BF851}" dt="2022-07-19T08:49:02.816" v="4471" actId="1076"/>
          <ac:spMkLst>
            <pc:docMk/>
            <pc:sldMk cId="2235352036" sldId="325"/>
            <ac:spMk id="5" creationId="{4D6DEB26-E7AA-486C-B6E8-50290B285C39}"/>
          </ac:spMkLst>
        </pc:spChg>
        <pc:spChg chg="mod">
          <ac:chgData name="Sophie Jones-Tinsley" userId="d41b049e-88c0-4336-8165-22d04165082d" providerId="ADAL" clId="{79BABE2F-7CCD-46D0-8A81-FB98F82BF851}" dt="2022-07-19T08:49:04.510" v="4472" actId="1076"/>
          <ac:spMkLst>
            <pc:docMk/>
            <pc:sldMk cId="2235352036" sldId="325"/>
            <ac:spMk id="305" creationId="{00000000-0000-0000-0000-000000000000}"/>
          </ac:spMkLst>
        </pc:spChg>
        <pc:picChg chg="add del mod">
          <ac:chgData name="Sophie Jones-Tinsley" userId="d41b049e-88c0-4336-8165-22d04165082d" providerId="ADAL" clId="{79BABE2F-7CCD-46D0-8A81-FB98F82BF851}" dt="2022-07-18T11:41:01.333" v="3982"/>
          <ac:picMkLst>
            <pc:docMk/>
            <pc:sldMk cId="2235352036" sldId="325"/>
            <ac:picMk id="2" creationId="{C53314E6-62C2-0623-AED6-D7BFD2524F59}"/>
          </ac:picMkLst>
        </pc:picChg>
        <pc:picChg chg="add del mod">
          <ac:chgData name="Sophie Jones-Tinsley" userId="d41b049e-88c0-4336-8165-22d04165082d" providerId="ADAL" clId="{79BABE2F-7CCD-46D0-8A81-FB98F82BF851}" dt="2022-07-19T08:50:18.719" v="4487"/>
          <ac:picMkLst>
            <pc:docMk/>
            <pc:sldMk cId="2235352036" sldId="325"/>
            <ac:picMk id="3" creationId="{EF3C0262-EF12-4CC1-FFB0-E4EE80E6CD68}"/>
          </ac:picMkLst>
        </pc:picChg>
        <pc:picChg chg="add del mod">
          <ac:chgData name="Sophie Jones-Tinsley" userId="d41b049e-88c0-4336-8165-22d04165082d" providerId="ADAL" clId="{79BABE2F-7CCD-46D0-8A81-FB98F82BF851}" dt="2022-07-19T09:19:48.817" v="4910"/>
          <ac:picMkLst>
            <pc:docMk/>
            <pc:sldMk cId="2235352036" sldId="325"/>
            <ac:picMk id="6" creationId="{1731C889-D74B-8240-7CEC-DC3818A8E8FF}"/>
          </ac:picMkLst>
        </pc:picChg>
        <pc:picChg chg="add mod">
          <ac:chgData name="Sophie Jones-Tinsley" userId="d41b049e-88c0-4336-8165-22d04165082d" providerId="ADAL" clId="{79BABE2F-7CCD-46D0-8A81-FB98F82BF851}" dt="2022-07-25T09:44:15.207" v="5017" actId="962"/>
          <ac:picMkLst>
            <pc:docMk/>
            <pc:sldMk cId="2235352036" sldId="325"/>
            <ac:picMk id="7" creationId="{46734366-4035-A6B7-F3BC-F7528F0F25DE}"/>
          </ac:picMkLst>
        </pc:picChg>
        <pc:picChg chg="add mod">
          <ac:chgData name="Sophie Jones-Tinsley" userId="d41b049e-88c0-4336-8165-22d04165082d" providerId="ADAL" clId="{79BABE2F-7CCD-46D0-8A81-FB98F82BF851}" dt="2022-07-25T09:44:14.854" v="5016" actId="962"/>
          <ac:picMkLst>
            <pc:docMk/>
            <pc:sldMk cId="2235352036" sldId="325"/>
            <ac:picMk id="8" creationId="{A1195E7F-0DB9-7F9F-7677-8F5FA1D35816}"/>
          </ac:picMkLst>
        </pc:picChg>
        <pc:picChg chg="add del mod">
          <ac:chgData name="Sophie Jones-Tinsley" userId="d41b049e-88c0-4336-8165-22d04165082d" providerId="ADAL" clId="{79BABE2F-7CCD-46D0-8A81-FB98F82BF851}" dt="2022-07-19T09:30:35.299" v="4926"/>
          <ac:picMkLst>
            <pc:docMk/>
            <pc:sldMk cId="2235352036" sldId="325"/>
            <ac:picMk id="9" creationId="{35E8E188-BFA4-1844-8663-7B79B6A12242}"/>
          </ac:picMkLst>
        </pc:picChg>
        <pc:picChg chg="add mod">
          <ac:chgData name="Sophie Jones-Tinsley" userId="d41b049e-88c0-4336-8165-22d04165082d" providerId="ADAL" clId="{79BABE2F-7CCD-46D0-8A81-FB98F82BF851}" dt="2022-07-19T09:30:59.185" v="4927"/>
          <ac:picMkLst>
            <pc:docMk/>
            <pc:sldMk cId="2235352036" sldId="325"/>
            <ac:picMk id="10" creationId="{B22147D0-24F5-4677-CA48-48C917325E58}"/>
          </ac:picMkLst>
        </pc:picChg>
      </pc:sldChg>
      <pc:sldChg chg="addSp delSp modSp add mod modTransition modAnim modNotesTx">
        <pc:chgData name="Sophie Jones-Tinsley" userId="d41b049e-88c0-4336-8165-22d04165082d" providerId="ADAL" clId="{79BABE2F-7CCD-46D0-8A81-FB98F82BF851}" dt="2022-07-25T09:43:18.695" v="4995" actId="962"/>
        <pc:sldMkLst>
          <pc:docMk/>
          <pc:sldMk cId="3134731800" sldId="326"/>
        </pc:sldMkLst>
        <pc:spChg chg="mod">
          <ac:chgData name="Sophie Jones-Tinsley" userId="d41b049e-88c0-4336-8165-22d04165082d" providerId="ADAL" clId="{79BABE2F-7CCD-46D0-8A81-FB98F82BF851}" dt="2022-07-18T09:34:47.347" v="961" actId="255"/>
          <ac:spMkLst>
            <pc:docMk/>
            <pc:sldMk cId="3134731800" sldId="326"/>
            <ac:spMk id="3" creationId="{68E68830-1956-4651-B2E0-0F3808D1C577}"/>
          </ac:spMkLst>
        </pc:spChg>
        <pc:spChg chg="mod">
          <ac:chgData name="Sophie Jones-Tinsley" userId="d41b049e-88c0-4336-8165-22d04165082d" providerId="ADAL" clId="{79BABE2F-7CCD-46D0-8A81-FB98F82BF851}" dt="2022-07-18T11:50:21.520" v="4091" actId="20577"/>
          <ac:spMkLst>
            <pc:docMk/>
            <pc:sldMk cId="3134731800" sldId="326"/>
            <ac:spMk id="4" creationId="{9B9180FE-6CD8-9D13-B73D-134E2F7AFB31}"/>
          </ac:spMkLst>
        </pc:spChg>
        <pc:picChg chg="add del mod">
          <ac:chgData name="Sophie Jones-Tinsley" userId="d41b049e-88c0-4336-8165-22d04165082d" providerId="ADAL" clId="{79BABE2F-7CCD-46D0-8A81-FB98F82BF851}" dt="2022-07-18T11:13:27.633" v="3074"/>
          <ac:picMkLst>
            <pc:docMk/>
            <pc:sldMk cId="3134731800" sldId="326"/>
            <ac:picMk id="2" creationId="{7589B282-DBA6-C03C-7059-0D802E46F82F}"/>
          </ac:picMkLst>
        </pc:picChg>
        <pc:picChg chg="add del mod">
          <ac:chgData name="Sophie Jones-Tinsley" userId="d41b049e-88c0-4336-8165-22d04165082d" providerId="ADAL" clId="{79BABE2F-7CCD-46D0-8A81-FB98F82BF851}" dt="2022-07-18T11:41:01.333" v="3982"/>
          <ac:picMkLst>
            <pc:docMk/>
            <pc:sldMk cId="3134731800" sldId="326"/>
            <ac:picMk id="5" creationId="{FA245EC2-C9F5-1339-4BEC-1EB60D10C556}"/>
          </ac:picMkLst>
        </pc:picChg>
        <pc:picChg chg="add del mod">
          <ac:chgData name="Sophie Jones-Tinsley" userId="d41b049e-88c0-4336-8165-22d04165082d" providerId="ADAL" clId="{79BABE2F-7CCD-46D0-8A81-FB98F82BF851}" dt="2022-07-18T11:50:32.026" v="4092"/>
          <ac:picMkLst>
            <pc:docMk/>
            <pc:sldMk cId="3134731800" sldId="326"/>
            <ac:picMk id="6" creationId="{06831C5F-7A85-C417-9A2F-6F353A506055}"/>
          </ac:picMkLst>
        </pc:picChg>
        <pc:picChg chg="add del mod">
          <ac:chgData name="Sophie Jones-Tinsley" userId="d41b049e-88c0-4336-8165-22d04165082d" providerId="ADAL" clId="{79BABE2F-7CCD-46D0-8A81-FB98F82BF851}" dt="2022-07-19T08:50:18.719" v="4487"/>
          <ac:picMkLst>
            <pc:docMk/>
            <pc:sldMk cId="3134731800" sldId="326"/>
            <ac:picMk id="7" creationId="{D9B2EE02-D647-D297-C13D-540E8245BE59}"/>
          </ac:picMkLst>
        </pc:picChg>
        <pc:picChg chg="add mod">
          <ac:chgData name="Sophie Jones-Tinsley" userId="d41b049e-88c0-4336-8165-22d04165082d" providerId="ADAL" clId="{79BABE2F-7CCD-46D0-8A81-FB98F82BF851}" dt="2022-07-25T09:43:18.428" v="4994" actId="962"/>
          <ac:picMkLst>
            <pc:docMk/>
            <pc:sldMk cId="3134731800" sldId="326"/>
            <ac:picMk id="8" creationId="{B75FDCDF-DF90-5847-2EE9-5814E724B4DB}"/>
          </ac:picMkLst>
        </pc:picChg>
        <pc:picChg chg="add mod">
          <ac:chgData name="Sophie Jones-Tinsley" userId="d41b049e-88c0-4336-8165-22d04165082d" providerId="ADAL" clId="{79BABE2F-7CCD-46D0-8A81-FB98F82BF851}" dt="2022-07-25T09:43:18.695" v="4995" actId="962"/>
          <ac:picMkLst>
            <pc:docMk/>
            <pc:sldMk cId="3134731800" sldId="326"/>
            <ac:picMk id="9" creationId="{6C35037F-10ED-E61D-D8AE-D5643081043F}"/>
          </ac:picMkLst>
        </pc:picChg>
        <pc:picChg chg="add del mod">
          <ac:chgData name="Sophie Jones-Tinsley" userId="d41b049e-88c0-4336-8165-22d04165082d" providerId="ADAL" clId="{79BABE2F-7CCD-46D0-8A81-FB98F82BF851}" dt="2022-07-19T09:06:09.695" v="4904"/>
          <ac:picMkLst>
            <pc:docMk/>
            <pc:sldMk cId="3134731800" sldId="326"/>
            <ac:picMk id="10" creationId="{A2A2701F-AA8F-F74A-CC75-CDDBDA62E4B5}"/>
          </ac:picMkLst>
        </pc:picChg>
        <pc:picChg chg="add del mod">
          <ac:chgData name="Sophie Jones-Tinsley" userId="d41b049e-88c0-4336-8165-22d04165082d" providerId="ADAL" clId="{79BABE2F-7CCD-46D0-8A81-FB98F82BF851}" dt="2022-07-19T09:19:48.817" v="4910"/>
          <ac:picMkLst>
            <pc:docMk/>
            <pc:sldMk cId="3134731800" sldId="326"/>
            <ac:picMk id="11" creationId="{447AF851-3363-1AE5-7D3D-A51B1AC6060F}"/>
          </ac:picMkLst>
        </pc:picChg>
        <pc:picChg chg="add mod">
          <ac:chgData name="Sophie Jones-Tinsley" userId="d41b049e-88c0-4336-8165-22d04165082d" providerId="ADAL" clId="{79BABE2F-7CCD-46D0-8A81-FB98F82BF851}" dt="2022-07-19T09:33:28.559" v="4932"/>
          <ac:picMkLst>
            <pc:docMk/>
            <pc:sldMk cId="3134731800" sldId="326"/>
            <ac:picMk id="12" creationId="{EF350CCB-55B1-F63C-852C-48B4EC43F80F}"/>
          </ac:picMkLst>
        </pc:picChg>
      </pc:sldChg>
      <pc:sldChg chg="addSp delSp modSp add mod modTransition modAnim modNotesTx">
        <pc:chgData name="Sophie Jones-Tinsley" userId="d41b049e-88c0-4336-8165-22d04165082d" providerId="ADAL" clId="{79BABE2F-7CCD-46D0-8A81-FB98F82BF851}" dt="2022-07-25T09:43:12.143" v="4993" actId="962"/>
        <pc:sldMkLst>
          <pc:docMk/>
          <pc:sldMk cId="1116101935" sldId="327"/>
        </pc:sldMkLst>
        <pc:spChg chg="mod">
          <ac:chgData name="Sophie Jones-Tinsley" userId="d41b049e-88c0-4336-8165-22d04165082d" providerId="ADAL" clId="{79BABE2F-7CCD-46D0-8A81-FB98F82BF851}" dt="2022-07-19T08:49:32.050" v="4484" actId="1076"/>
          <ac:spMkLst>
            <pc:docMk/>
            <pc:sldMk cId="1116101935" sldId="327"/>
            <ac:spMk id="1370" creationId="{00000000-0000-0000-0000-000000000000}"/>
          </ac:spMkLst>
        </pc:spChg>
        <pc:spChg chg="mod">
          <ac:chgData name="Sophie Jones-Tinsley" userId="d41b049e-88c0-4336-8165-22d04165082d" providerId="ADAL" clId="{79BABE2F-7CCD-46D0-8A81-FB98F82BF851}" dt="2022-07-18T11:40:38.176" v="3980" actId="20577"/>
          <ac:spMkLst>
            <pc:docMk/>
            <pc:sldMk cId="1116101935" sldId="327"/>
            <ac:spMk id="1372" creationId="{00000000-0000-0000-0000-000000000000}"/>
          </ac:spMkLst>
        </pc:spChg>
        <pc:picChg chg="add del mod">
          <ac:chgData name="Sophie Jones-Tinsley" userId="d41b049e-88c0-4336-8165-22d04165082d" providerId="ADAL" clId="{79BABE2F-7CCD-46D0-8A81-FB98F82BF851}" dt="2022-07-18T11:41:01.333" v="3982"/>
          <ac:picMkLst>
            <pc:docMk/>
            <pc:sldMk cId="1116101935" sldId="327"/>
            <ac:picMk id="2" creationId="{FB076BDB-2E13-839B-1A70-5759F26D28EA}"/>
          </ac:picMkLst>
        </pc:picChg>
        <pc:picChg chg="add del mod">
          <ac:chgData name="Sophie Jones-Tinsley" userId="d41b049e-88c0-4336-8165-22d04165082d" providerId="ADAL" clId="{79BABE2F-7CCD-46D0-8A81-FB98F82BF851}" dt="2022-07-18T11:48:23.150" v="3984"/>
          <ac:picMkLst>
            <pc:docMk/>
            <pc:sldMk cId="1116101935" sldId="327"/>
            <ac:picMk id="3" creationId="{B3F6D50B-B51C-6648-3A00-A49316CBEAE6}"/>
          </ac:picMkLst>
        </pc:picChg>
        <pc:picChg chg="add del mod">
          <ac:chgData name="Sophie Jones-Tinsley" userId="d41b049e-88c0-4336-8165-22d04165082d" providerId="ADAL" clId="{79BABE2F-7CCD-46D0-8A81-FB98F82BF851}" dt="2022-07-19T08:50:18.719" v="4487"/>
          <ac:picMkLst>
            <pc:docMk/>
            <pc:sldMk cId="1116101935" sldId="327"/>
            <ac:picMk id="4" creationId="{C3C0CFBA-3CB2-CB50-8BEE-285F91D1E8FD}"/>
          </ac:picMkLst>
        </pc:picChg>
        <pc:picChg chg="add del mod">
          <ac:chgData name="Sophie Jones-Tinsley" userId="d41b049e-88c0-4336-8165-22d04165082d" providerId="ADAL" clId="{79BABE2F-7CCD-46D0-8A81-FB98F82BF851}" dt="2022-07-19T09:19:48.817" v="4910"/>
          <ac:picMkLst>
            <pc:docMk/>
            <pc:sldMk cId="1116101935" sldId="327"/>
            <ac:picMk id="5" creationId="{08EEAF5F-8C91-79C9-BA00-6299016A9FEF}"/>
          </ac:picMkLst>
        </pc:picChg>
        <pc:picChg chg="add del mod">
          <ac:chgData name="Sophie Jones-Tinsley" userId="d41b049e-88c0-4336-8165-22d04165082d" providerId="ADAL" clId="{79BABE2F-7CCD-46D0-8A81-FB98F82BF851}" dt="2022-07-19T09:34:28.316" v="4936"/>
          <ac:picMkLst>
            <pc:docMk/>
            <pc:sldMk cId="1116101935" sldId="327"/>
            <ac:picMk id="6" creationId="{F8A7E977-6F75-E0D4-9323-5CC4E64D85F7}"/>
          </ac:picMkLst>
        </pc:picChg>
        <pc:picChg chg="add mod">
          <ac:chgData name="Sophie Jones-Tinsley" userId="d41b049e-88c0-4336-8165-22d04165082d" providerId="ADAL" clId="{79BABE2F-7CCD-46D0-8A81-FB98F82BF851}" dt="2022-07-25T09:43:11.781" v="4992" actId="962"/>
          <ac:picMkLst>
            <pc:docMk/>
            <pc:sldMk cId="1116101935" sldId="327"/>
            <ac:picMk id="7" creationId="{848CF1B8-95CC-EF70-41A3-B96D40D0F672}"/>
          </ac:picMkLst>
        </pc:picChg>
        <pc:picChg chg="add mod">
          <ac:chgData name="Sophie Jones-Tinsley" userId="d41b049e-88c0-4336-8165-22d04165082d" providerId="ADAL" clId="{79BABE2F-7CCD-46D0-8A81-FB98F82BF851}" dt="2022-07-25T09:43:12.143" v="4993" actId="962"/>
          <ac:picMkLst>
            <pc:docMk/>
            <pc:sldMk cId="1116101935" sldId="327"/>
            <ac:picMk id="8" creationId="{0EBCBD67-5985-81DC-8354-EFF1FBBE4370}"/>
          </ac:picMkLst>
        </pc:picChg>
        <pc:picChg chg="add mod">
          <ac:chgData name="Sophie Jones-Tinsley" userId="d41b049e-88c0-4336-8165-22d04165082d" providerId="ADAL" clId="{79BABE2F-7CCD-46D0-8A81-FB98F82BF851}" dt="2022-07-19T09:35:00.914" v="4937"/>
          <ac:picMkLst>
            <pc:docMk/>
            <pc:sldMk cId="1116101935" sldId="327"/>
            <ac:picMk id="9" creationId="{279E4637-1D82-BE37-7033-530804A49EEA}"/>
          </ac:picMkLst>
        </pc:picChg>
      </pc:sldChg>
    </pc:docChg>
  </pc:docChgLst>
  <pc:docChgLst>
    <pc:chgData name="Daniela Silva lobo" userId="S::dsilvalo@bradford.ac.uk::7cd2c9a3-03c0-4266-a0c0-d980d8e68aac" providerId="AD" clId="Web-{4708C0B2-05A0-4E9E-AA8B-A510A671EFE6}"/>
    <pc:docChg chg="modSld">
      <pc:chgData name="Daniela Silva lobo" userId="S::dsilvalo@bradford.ac.uk::7cd2c9a3-03c0-4266-a0c0-d980d8e68aac" providerId="AD" clId="Web-{4708C0B2-05A0-4E9E-AA8B-A510A671EFE6}" dt="2022-07-12T10:40:07.044" v="4" actId="1076"/>
      <pc:docMkLst>
        <pc:docMk/>
      </pc:docMkLst>
      <pc:sldChg chg="modSp">
        <pc:chgData name="Daniela Silva lobo" userId="S::dsilvalo@bradford.ac.uk::7cd2c9a3-03c0-4266-a0c0-d980d8e68aac" providerId="AD" clId="Web-{4708C0B2-05A0-4E9E-AA8B-A510A671EFE6}" dt="2022-07-12T10:40:07.044" v="4" actId="1076"/>
        <pc:sldMkLst>
          <pc:docMk/>
          <pc:sldMk cId="2284127951" sldId="321"/>
        </pc:sldMkLst>
        <pc:spChg chg="mod">
          <ac:chgData name="Daniela Silva lobo" userId="S::dsilvalo@bradford.ac.uk::7cd2c9a3-03c0-4266-a0c0-d980d8e68aac" providerId="AD" clId="Web-{4708C0B2-05A0-4E9E-AA8B-A510A671EFE6}" dt="2022-07-12T10:40:07.044" v="4" actId="1076"/>
          <ac:spMkLst>
            <pc:docMk/>
            <pc:sldMk cId="2284127951" sldId="321"/>
            <ac:spMk id="4" creationId="{C714852D-96E6-421D-BFF0-A33CF82B1659}"/>
          </ac:spMkLst>
        </pc:spChg>
      </pc:sldChg>
    </pc:docChg>
  </pc:docChgLst>
  <pc:docChgLst>
    <pc:chgData name="Roshaan Khan" userId="S::mrkhan@bradford.ac.uk::a2b4bdfa-6bd4-4d52-84bc-563d215f2ddf" providerId="AD" clId="Web-{A433663E-24DD-43E0-8959-1CA872F350C8}"/>
    <pc:docChg chg="modSld">
      <pc:chgData name="Roshaan Khan" userId="S::mrkhan@bradford.ac.uk::a2b4bdfa-6bd4-4d52-84bc-563d215f2ddf" providerId="AD" clId="Web-{A433663E-24DD-43E0-8959-1CA872F350C8}" dt="2022-07-12T11:20:05.624" v="21" actId="20577"/>
      <pc:docMkLst>
        <pc:docMk/>
      </pc:docMkLst>
      <pc:sldChg chg="modSp">
        <pc:chgData name="Roshaan Khan" userId="S::mrkhan@bradford.ac.uk::a2b4bdfa-6bd4-4d52-84bc-563d215f2ddf" providerId="AD" clId="Web-{A433663E-24DD-43E0-8959-1CA872F350C8}" dt="2022-07-12T11:20:05.624" v="21" actId="20577"/>
        <pc:sldMkLst>
          <pc:docMk/>
          <pc:sldMk cId="2284127951" sldId="321"/>
        </pc:sldMkLst>
        <pc:spChg chg="mod">
          <ac:chgData name="Roshaan Khan" userId="S::mrkhan@bradford.ac.uk::a2b4bdfa-6bd4-4d52-84bc-563d215f2ddf" providerId="AD" clId="Web-{A433663E-24DD-43E0-8959-1CA872F350C8}" dt="2022-07-12T11:20:05.624" v="21" actId="20577"/>
          <ac:spMkLst>
            <pc:docMk/>
            <pc:sldMk cId="2284127951" sldId="321"/>
            <ac:spMk id="4" creationId="{C714852D-96E6-421D-BFF0-A33CF82B1659}"/>
          </ac:spMkLst>
        </pc:spChg>
      </pc:sldChg>
    </pc:docChg>
  </pc:docChgLst>
  <pc:docChgLst>
    <pc:chgData name="Sophie Jones-Tinsley" userId="S::sjonesti@bradford.ac.uk::d41b049e-88c0-4336-8165-22d04165082d" providerId="AD" clId="Web-{B09AFEAD-033E-4C40-87B9-9DA6F0711ECC}"/>
    <pc:docChg chg="modSld">
      <pc:chgData name="Sophie Jones-Tinsley" userId="S::sjonesti@bradford.ac.uk::d41b049e-88c0-4336-8165-22d04165082d" providerId="AD" clId="Web-{B09AFEAD-033E-4C40-87B9-9DA6F0711ECC}" dt="2022-07-12T09:07:44.777" v="84" actId="20577"/>
      <pc:docMkLst>
        <pc:docMk/>
      </pc:docMkLst>
      <pc:sldChg chg="modSp delCm modCm modNotes">
        <pc:chgData name="Sophie Jones-Tinsley" userId="S::sjonesti@bradford.ac.uk::d41b049e-88c0-4336-8165-22d04165082d" providerId="AD" clId="Web-{B09AFEAD-033E-4C40-87B9-9DA6F0711ECC}" dt="2022-07-12T09:07:32.777" v="79" actId="20577"/>
        <pc:sldMkLst>
          <pc:docMk/>
          <pc:sldMk cId="0" sldId="263"/>
        </pc:sldMkLst>
        <pc:spChg chg="mod">
          <ac:chgData name="Sophie Jones-Tinsley" userId="S::sjonesti@bradford.ac.uk::d41b049e-88c0-4336-8165-22d04165082d" providerId="AD" clId="Web-{B09AFEAD-033E-4C40-87B9-9DA6F0711ECC}" dt="2022-07-12T09:07:32.777" v="79" actId="20577"/>
          <ac:spMkLst>
            <pc:docMk/>
            <pc:sldMk cId="0" sldId="263"/>
            <ac:spMk id="3" creationId="{9ED2BD51-DB4E-6C98-A4CC-B267C00EA709}"/>
          </ac:spMkLst>
        </pc:spChg>
      </pc:sldChg>
      <pc:sldChg chg="modSp">
        <pc:chgData name="Sophie Jones-Tinsley" userId="S::sjonesti@bradford.ac.uk::d41b049e-88c0-4336-8165-22d04165082d" providerId="AD" clId="Web-{B09AFEAD-033E-4C40-87B9-9DA6F0711ECC}" dt="2022-07-12T09:05:07.928" v="16" actId="20577"/>
        <pc:sldMkLst>
          <pc:docMk/>
          <pc:sldMk cId="0" sldId="293"/>
        </pc:sldMkLst>
        <pc:spChg chg="mod">
          <ac:chgData name="Sophie Jones-Tinsley" userId="S::sjonesti@bradford.ac.uk::d41b049e-88c0-4336-8165-22d04165082d" providerId="AD" clId="Web-{B09AFEAD-033E-4C40-87B9-9DA6F0711ECC}" dt="2022-07-12T09:05:07.928" v="16" actId="20577"/>
          <ac:spMkLst>
            <pc:docMk/>
            <pc:sldMk cId="0" sldId="293"/>
            <ac:spMk id="1372" creationId="{00000000-0000-0000-0000-000000000000}"/>
          </ac:spMkLst>
        </pc:spChg>
      </pc:sldChg>
      <pc:sldChg chg="modSp">
        <pc:chgData name="Sophie Jones-Tinsley" userId="S::sjonesti@bradford.ac.uk::d41b049e-88c0-4336-8165-22d04165082d" providerId="AD" clId="Web-{B09AFEAD-033E-4C40-87B9-9DA6F0711ECC}" dt="2022-07-12T09:04:20.973" v="11" actId="20577"/>
        <pc:sldMkLst>
          <pc:docMk/>
          <pc:sldMk cId="1875267346" sldId="316"/>
        </pc:sldMkLst>
        <pc:spChg chg="mod">
          <ac:chgData name="Sophie Jones-Tinsley" userId="S::sjonesti@bradford.ac.uk::d41b049e-88c0-4336-8165-22d04165082d" providerId="AD" clId="Web-{B09AFEAD-033E-4C40-87B9-9DA6F0711ECC}" dt="2022-07-12T09:04:20.973" v="11" actId="20577"/>
          <ac:spMkLst>
            <pc:docMk/>
            <pc:sldMk cId="1875267346" sldId="316"/>
            <ac:spMk id="4" creationId="{9B9180FE-6CD8-9D13-B73D-134E2F7AFB31}"/>
          </ac:spMkLst>
        </pc:spChg>
      </pc:sldChg>
      <pc:sldChg chg="modSp modCm modNotes">
        <pc:chgData name="Sophie Jones-Tinsley" userId="S::sjonesti@bradford.ac.uk::d41b049e-88c0-4336-8165-22d04165082d" providerId="AD" clId="Web-{B09AFEAD-033E-4C40-87B9-9DA6F0711ECC}" dt="2022-07-12T09:04:04.332" v="10"/>
        <pc:sldMkLst>
          <pc:docMk/>
          <pc:sldMk cId="3133930715" sldId="317"/>
        </pc:sldMkLst>
        <pc:spChg chg="mod">
          <ac:chgData name="Sophie Jones-Tinsley" userId="S::sjonesti@bradford.ac.uk::d41b049e-88c0-4336-8165-22d04165082d" providerId="AD" clId="Web-{B09AFEAD-033E-4C40-87B9-9DA6F0711ECC}" dt="2022-07-12T09:03:11.143" v="1" actId="20577"/>
          <ac:spMkLst>
            <pc:docMk/>
            <pc:sldMk cId="3133930715" sldId="317"/>
            <ac:spMk id="34" creationId="{F657E47C-06A8-446E-BE3E-5814636831F8}"/>
          </ac:spMkLst>
        </pc:spChg>
        <pc:picChg chg="mod">
          <ac:chgData name="Sophie Jones-Tinsley" userId="S::sjonesti@bradford.ac.uk::d41b049e-88c0-4336-8165-22d04165082d" providerId="AD" clId="Web-{B09AFEAD-033E-4C40-87B9-9DA6F0711ECC}" dt="2022-07-12T09:03:31.784" v="9" actId="1076"/>
          <ac:picMkLst>
            <pc:docMk/>
            <pc:sldMk cId="3133930715" sldId="317"/>
            <ac:picMk id="5" creationId="{D4FDE6CF-A412-4EE8-9B4C-08DD53E16BF4}"/>
          </ac:picMkLst>
        </pc:picChg>
      </pc:sldChg>
      <pc:sldChg chg="modSp">
        <pc:chgData name="Sophie Jones-Tinsley" userId="S::sjonesti@bradford.ac.uk::d41b049e-88c0-4336-8165-22d04165082d" providerId="AD" clId="Web-{B09AFEAD-033E-4C40-87B9-9DA6F0711ECC}" dt="2022-07-12T09:07:44.777" v="84" actId="20577"/>
        <pc:sldMkLst>
          <pc:docMk/>
          <pc:sldMk cId="1856469827" sldId="318"/>
        </pc:sldMkLst>
        <pc:spChg chg="mod">
          <ac:chgData name="Sophie Jones-Tinsley" userId="S::sjonesti@bradford.ac.uk::d41b049e-88c0-4336-8165-22d04165082d" providerId="AD" clId="Web-{B09AFEAD-033E-4C40-87B9-9DA6F0711ECC}" dt="2022-07-12T09:07:44.777" v="84" actId="20577"/>
          <ac:spMkLst>
            <pc:docMk/>
            <pc:sldMk cId="1856469827" sldId="318"/>
            <ac:spMk id="7" creationId="{4A670268-EBCD-BC48-1DB4-4921EE98A768}"/>
          </ac:spMkLst>
        </pc:spChg>
      </pc:sldChg>
    </pc:docChg>
  </pc:docChgLst>
  <pc:docChgLst>
    <pc:chgData name="Sophie Jones-Tinsley" userId="S::sjonesti@bradford.ac.uk::d41b049e-88c0-4336-8165-22d04165082d" providerId="AD" clId="Web-{FCA00BFD-81A8-401D-BACC-27D2AC7366AC}"/>
    <pc:docChg chg="modSld">
      <pc:chgData name="Sophie Jones-Tinsley" userId="S::sjonesti@bradford.ac.uk::d41b049e-88c0-4336-8165-22d04165082d" providerId="AD" clId="Web-{FCA00BFD-81A8-401D-BACC-27D2AC7366AC}" dt="2022-07-12T11:24:33.528" v="31"/>
      <pc:docMkLst>
        <pc:docMk/>
      </pc:docMkLst>
      <pc:sldChg chg="modSp addCm delCm modCm">
        <pc:chgData name="Sophie Jones-Tinsley" userId="S::sjonesti@bradford.ac.uk::d41b049e-88c0-4336-8165-22d04165082d" providerId="AD" clId="Web-{FCA00BFD-81A8-401D-BACC-27D2AC7366AC}" dt="2022-07-12T11:24:33.528" v="31"/>
        <pc:sldMkLst>
          <pc:docMk/>
          <pc:sldMk cId="3045635020" sldId="320"/>
        </pc:sldMkLst>
        <pc:spChg chg="mod">
          <ac:chgData name="Sophie Jones-Tinsley" userId="S::sjonesti@bradford.ac.uk::d41b049e-88c0-4336-8165-22d04165082d" providerId="AD" clId="Web-{FCA00BFD-81A8-401D-BACC-27D2AC7366AC}" dt="2022-07-12T11:23:31.868" v="28" actId="20577"/>
          <ac:spMkLst>
            <pc:docMk/>
            <pc:sldMk cId="3045635020" sldId="320"/>
            <ac:spMk id="5" creationId="{4D6DEB26-E7AA-486C-B6E8-50290B285C39}"/>
          </ac:spMkLst>
        </pc:spChg>
      </pc:sldChg>
      <pc:sldChg chg="addSp delSp modSp">
        <pc:chgData name="Sophie Jones-Tinsley" userId="S::sjonesti@bradford.ac.uk::d41b049e-88c0-4336-8165-22d04165082d" providerId="AD" clId="Web-{FCA00BFD-81A8-401D-BACC-27D2AC7366AC}" dt="2022-07-12T11:23:08.163" v="24" actId="20577"/>
        <pc:sldMkLst>
          <pc:docMk/>
          <pc:sldMk cId="2284127951" sldId="321"/>
        </pc:sldMkLst>
        <pc:spChg chg="add mod">
          <ac:chgData name="Sophie Jones-Tinsley" userId="S::sjonesti@bradford.ac.uk::d41b049e-88c0-4336-8165-22d04165082d" providerId="AD" clId="Web-{FCA00BFD-81A8-401D-BACC-27D2AC7366AC}" dt="2022-07-12T11:23:08.163" v="24" actId="20577"/>
          <ac:spMkLst>
            <pc:docMk/>
            <pc:sldMk cId="2284127951" sldId="321"/>
            <ac:spMk id="3" creationId="{5282FF8F-13F0-ED8E-E2AF-A54AEE6F7A93}"/>
          </ac:spMkLst>
        </pc:spChg>
        <pc:spChg chg="del mod">
          <ac:chgData name="Sophie Jones-Tinsley" userId="S::sjonesti@bradford.ac.uk::d41b049e-88c0-4336-8165-22d04165082d" providerId="AD" clId="Web-{FCA00BFD-81A8-401D-BACC-27D2AC7366AC}" dt="2022-07-12T11:22:15.113" v="2"/>
          <ac:spMkLst>
            <pc:docMk/>
            <pc:sldMk cId="2284127951" sldId="321"/>
            <ac:spMk id="4" creationId="{C714852D-96E6-421D-BFF0-A33CF82B1659}"/>
          </ac:spMkLst>
        </pc:spChg>
      </pc:sldChg>
    </pc:docChg>
  </pc:docChgLst>
  <pc:docChgLst>
    <pc:chgData name="Daniela Silva lobo" userId="S::dsilvalo@bradford.ac.uk::7cd2c9a3-03c0-4266-a0c0-d980d8e68aac" providerId="AD" clId="Web-{5A6588DB-7670-4410-9032-7FCBCC8C2298}"/>
    <pc:docChg chg="modSld">
      <pc:chgData name="Daniela Silva lobo" userId="S::dsilvalo@bradford.ac.uk::7cd2c9a3-03c0-4266-a0c0-d980d8e68aac" providerId="AD" clId="Web-{5A6588DB-7670-4410-9032-7FCBCC8C2298}" dt="2022-07-11T11:41:55.272" v="88" actId="20577"/>
      <pc:docMkLst>
        <pc:docMk/>
      </pc:docMkLst>
      <pc:sldChg chg="modSp">
        <pc:chgData name="Daniela Silva lobo" userId="S::dsilvalo@bradford.ac.uk::7cd2c9a3-03c0-4266-a0c0-d980d8e68aac" providerId="AD" clId="Web-{5A6588DB-7670-4410-9032-7FCBCC8C2298}" dt="2022-07-11T11:38:47.996" v="65" actId="1076"/>
        <pc:sldMkLst>
          <pc:docMk/>
          <pc:sldMk cId="1856469827" sldId="318"/>
        </pc:sldMkLst>
        <pc:spChg chg="mod">
          <ac:chgData name="Daniela Silva lobo" userId="S::dsilvalo@bradford.ac.uk::7cd2c9a3-03c0-4266-a0c0-d980d8e68aac" providerId="AD" clId="Web-{5A6588DB-7670-4410-9032-7FCBCC8C2298}" dt="2022-07-11T11:38:42.230" v="63" actId="14100"/>
          <ac:spMkLst>
            <pc:docMk/>
            <pc:sldMk cId="1856469827" sldId="318"/>
            <ac:spMk id="7" creationId="{4A670268-EBCD-BC48-1DB4-4921EE98A768}"/>
          </ac:spMkLst>
        </pc:spChg>
        <pc:picChg chg="mod">
          <ac:chgData name="Daniela Silva lobo" userId="S::dsilvalo@bradford.ac.uk::7cd2c9a3-03c0-4266-a0c0-d980d8e68aac" providerId="AD" clId="Web-{5A6588DB-7670-4410-9032-7FCBCC8C2298}" dt="2022-07-11T11:38:47.996" v="65" actId="1076"/>
          <ac:picMkLst>
            <pc:docMk/>
            <pc:sldMk cId="1856469827" sldId="318"/>
            <ac:picMk id="6" creationId="{1B94664A-105F-8D87-FD9C-7CB0C5FC20C1}"/>
          </ac:picMkLst>
        </pc:picChg>
      </pc:sldChg>
      <pc:sldChg chg="addSp delSp modSp">
        <pc:chgData name="Daniela Silva lobo" userId="S::dsilvalo@bradford.ac.uk::7cd2c9a3-03c0-4266-a0c0-d980d8e68aac" providerId="AD" clId="Web-{5A6588DB-7670-4410-9032-7FCBCC8C2298}" dt="2022-07-11T11:41:55.272" v="88" actId="20577"/>
        <pc:sldMkLst>
          <pc:docMk/>
          <pc:sldMk cId="2284127951" sldId="321"/>
        </pc:sldMkLst>
        <pc:spChg chg="add del mod">
          <ac:chgData name="Daniela Silva lobo" userId="S::dsilvalo@bradford.ac.uk::7cd2c9a3-03c0-4266-a0c0-d980d8e68aac" providerId="AD" clId="Web-{5A6588DB-7670-4410-9032-7FCBCC8C2298}" dt="2022-07-11T11:41:16.129" v="71"/>
          <ac:spMkLst>
            <pc:docMk/>
            <pc:sldMk cId="2284127951" sldId="321"/>
            <ac:spMk id="3" creationId="{68F2090E-0896-7412-2821-94374B487011}"/>
          </ac:spMkLst>
        </pc:spChg>
        <pc:spChg chg="add mod">
          <ac:chgData name="Daniela Silva lobo" userId="S::dsilvalo@bradford.ac.uk::7cd2c9a3-03c0-4266-a0c0-d980d8e68aac" providerId="AD" clId="Web-{5A6588DB-7670-4410-9032-7FCBCC8C2298}" dt="2022-07-11T11:41:55.272" v="88" actId="20577"/>
          <ac:spMkLst>
            <pc:docMk/>
            <pc:sldMk cId="2284127951" sldId="321"/>
            <ac:spMk id="5" creationId="{008A3742-9A11-F44F-5FED-DD4218B2A4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10.svg"/></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latin typeface="Lucida Sans"/>
              </a:rPr>
              <a:t>Digital Circles and the Groups they Attract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4111add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4111add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Finally, we have mature students. </a:t>
            </a:r>
            <a:r>
              <a:rPr lang="en-GB" sz="1100" dirty="0">
                <a:solidFill>
                  <a:schemeClr val="tx1"/>
                </a:solidFill>
                <a:latin typeface="Lucida Sans"/>
              </a:rPr>
              <a:t>Mature students refer to students aged 21 years and over, that are enrolled on full-time or part-time basis at an institution of higher learning after a long period of time out of school. </a:t>
            </a:r>
            <a:endParaRPr lang="en-US" sz="1100" dirty="0">
              <a:solidFill>
                <a:schemeClr val="tx1"/>
              </a:solidFill>
              <a:latin typeface="Lucida Sans"/>
            </a:endParaRPr>
          </a:p>
          <a:p>
            <a:pPr marL="0" lvl="0" indent="0" algn="l">
              <a:spcBef>
                <a:spcPts val="0"/>
              </a:spcBef>
              <a:spcAft>
                <a:spcPts val="0"/>
              </a:spcAft>
              <a:buNone/>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5521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4111add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4111add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b="1" dirty="0"/>
              <a:t>Challenges they may face include</a:t>
            </a:r>
            <a:endParaRPr lang="en-US" dirty="0"/>
          </a:p>
          <a:p>
            <a:pPr marL="285750" indent="-285750" algn="just">
              <a:lnSpc>
                <a:spcPct val="150000"/>
              </a:lnSpc>
              <a:buFont typeface="Arial,Sans-Serif"/>
              <a:buChar char="•"/>
            </a:pPr>
            <a:r>
              <a:rPr lang="en-GB" dirty="0"/>
              <a:t>Financial constraints               </a:t>
            </a:r>
          </a:p>
          <a:p>
            <a:pPr marL="285750" indent="-285750" algn="just">
              <a:lnSpc>
                <a:spcPct val="150000"/>
              </a:lnSpc>
              <a:buFont typeface="Arial,Sans-Serif"/>
              <a:buChar char="•"/>
            </a:pPr>
            <a:r>
              <a:rPr lang="en-GB" dirty="0"/>
              <a:t> Time management </a:t>
            </a:r>
          </a:p>
          <a:p>
            <a:pPr marL="285750" indent="-285750" algn="just">
              <a:lnSpc>
                <a:spcPct val="150000"/>
              </a:lnSpc>
              <a:buFont typeface="Arial,Sans-Serif"/>
              <a:buChar char="•"/>
            </a:pPr>
            <a:r>
              <a:rPr lang="en-GB" dirty="0"/>
              <a:t>Social integration                    </a:t>
            </a:r>
          </a:p>
          <a:p>
            <a:pPr marL="285750" indent="-285750" algn="just">
              <a:lnSpc>
                <a:spcPct val="150000"/>
              </a:lnSpc>
              <a:buFont typeface="Arial,Sans-Serif"/>
              <a:buChar char="•"/>
            </a:pPr>
            <a:r>
              <a:rPr lang="en-GB" dirty="0"/>
              <a:t>Work-life-school balance</a:t>
            </a:r>
          </a:p>
          <a:p>
            <a:pPr marL="285750" indent="-285750" algn="just">
              <a:lnSpc>
                <a:spcPct val="150000"/>
              </a:lnSpc>
              <a:buFont typeface="Arial,Sans-Serif"/>
              <a:buChar char="•"/>
            </a:pPr>
            <a:r>
              <a:rPr lang="en-GB" dirty="0"/>
              <a:t>Anxiety around academic performance</a:t>
            </a:r>
            <a:endParaRPr lang="en-GB" dirty="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a:ea typeface="Calibri" panose="020F0502020204030204" pitchFamily="34" charset="0"/>
                <a:cs typeface="Calibri"/>
              </a:rPr>
              <a:t>So, you might belong to or know someone who belongs to one of these groups without even realizing it!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1866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32104ddb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32104ddb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Section 2 – Group intersections - Now that we know what each student group is let’s talk about group intersections.</a:t>
            </a:r>
            <a:endParaRPr dirty="0"/>
          </a:p>
        </p:txBody>
      </p:sp>
    </p:spTree>
    <p:extLst>
      <p:ext uri="{BB962C8B-B14F-4D97-AF65-F5344CB8AC3E}">
        <p14:creationId xmlns:p14="http://schemas.microsoft.com/office/powerpoint/2010/main" val="167884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93ee93297a_0_24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93ee93297a_0_24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solidFill>
                  <a:srgbClr val="002060"/>
                </a:solidFill>
                <a:effectLst/>
                <a:latin typeface="Calibri" panose="020F0502020204030204" pitchFamily="34" charset="0"/>
                <a:ea typeface="Calibri" panose="020F0502020204030204" pitchFamily="34" charset="0"/>
              </a:rPr>
              <a:t>The web-like diagram illustrates how the student types discussed could intersect. </a:t>
            </a:r>
            <a:r>
              <a:rPr lang="en-GB" dirty="0"/>
              <a:t>Intersect means when </a:t>
            </a:r>
            <a:r>
              <a:rPr lang="en-GB" b="0" i="0" dirty="0">
                <a:solidFill>
                  <a:srgbClr val="202124"/>
                </a:solidFill>
                <a:effectLst/>
                <a:latin typeface="arial" panose="020B0604020202020204" pitchFamily="34" charset="0"/>
              </a:rPr>
              <a:t>two or more things cross over and connect. Examples of this at a university setting include, </a:t>
            </a:r>
            <a:r>
              <a:rPr lang="en-GB" dirty="0"/>
              <a:t>a working mother who lives at home and not on campus would be a mature student and a commuter student; or an international student who has a placement as part of their studies, would be a distance learner and a placement student; or a student could be older than 21, commute into university and also have a placement (that’s three intersections!).  </a:t>
            </a:r>
          </a:p>
          <a:p>
            <a:pPr marL="0" lvl="0" indent="0" algn="l" rtl="0">
              <a:spcBef>
                <a:spcPts val="0"/>
              </a:spcBef>
              <a:spcAft>
                <a:spcPts val="0"/>
              </a:spcAft>
              <a:buNone/>
            </a:pPr>
            <a:endParaRPr lang="en-GB" dirty="0"/>
          </a:p>
          <a:p>
            <a:pPr marL="0" indent="0" algn="just">
              <a:lnSpc>
                <a:spcPct val="150000"/>
              </a:lnSpc>
              <a:buNone/>
            </a:pPr>
            <a:r>
              <a:rPr lang="en-GB" dirty="0"/>
              <a:t>Since each of these student groups face their own challenges, upon their intersection these will automatically increase. For instance, failure to consider this can result in overlooking students’ needs and the difficulties they may face (excess stress, feeling disconnected) and universities need to consider how digital circles could help aid their experiences and wellbeing.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82288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32104ddb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32104ddb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Section 3 – Student engagement - Given the examples of group intersections shown, how do we engage these students in digital circles?</a:t>
            </a:r>
            <a:endParaRPr dirty="0"/>
          </a:p>
        </p:txBody>
      </p:sp>
    </p:spTree>
    <p:extLst>
      <p:ext uri="{BB962C8B-B14F-4D97-AF65-F5344CB8AC3E}">
        <p14:creationId xmlns:p14="http://schemas.microsoft.com/office/powerpoint/2010/main" val="296236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93ee93297a_0_24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93ee93297a_0_24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Our suggestions for this are: </a:t>
            </a:r>
          </a:p>
          <a:p>
            <a:pPr marL="342900" indent="-342900" algn="just">
              <a:lnSpc>
                <a:spcPct val="200000"/>
              </a:lnSpc>
              <a:buFont typeface="+mj-lt"/>
              <a:buAutoNum type="arabicPeriod"/>
            </a:pPr>
            <a:r>
              <a:rPr lang="en-US" dirty="0">
                <a:solidFill>
                  <a:schemeClr val="accent2"/>
                </a:solidFill>
                <a:latin typeface="Lucida Sans"/>
                <a:cs typeface="Palanquin"/>
              </a:rPr>
              <a:t>Have a digital circle for each type of student, to allow for  integration and a sense of belonging to develop.</a:t>
            </a:r>
          </a:p>
          <a:p>
            <a:pPr marL="342900" indent="-342900" algn="just">
              <a:lnSpc>
                <a:spcPct val="200000"/>
              </a:lnSpc>
              <a:buFont typeface="+mj-lt"/>
              <a:buAutoNum type="arabicPeriod"/>
            </a:pPr>
            <a:r>
              <a:rPr lang="en-US" dirty="0">
                <a:solidFill>
                  <a:schemeClr val="accent2"/>
                </a:solidFill>
                <a:latin typeface="Lucida Sans"/>
                <a:cs typeface="Palanquin"/>
              </a:rPr>
              <a:t>Allow for social/personal communications outside academic requirements to take place for better chances of bonding and connecting.</a:t>
            </a:r>
          </a:p>
          <a:p>
            <a:pPr marL="0" indent="0" algn="just">
              <a:lnSpc>
                <a:spcPct val="150000"/>
              </a:lnSpc>
              <a:buFont typeface="+mj-lt"/>
              <a:buNone/>
            </a:pPr>
            <a:endParaRPr lang="en-US" sz="1100" dirty="0">
              <a:solidFill>
                <a:schemeClr val="tx1"/>
              </a:solidFill>
              <a:latin typeface="Lucida Sans"/>
              <a:cs typeface="Palanquin"/>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3794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93ee93297a_0_24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93ee93297a_0_24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lgn="just">
              <a:lnSpc>
                <a:spcPct val="200000"/>
              </a:lnSpc>
              <a:buFont typeface="+mj-lt"/>
              <a:buAutoNum type="arabicParenR" startAt="3"/>
            </a:pPr>
            <a:r>
              <a:rPr lang="en-GB" sz="1100" dirty="0">
                <a:solidFill>
                  <a:schemeClr val="accent2"/>
                </a:solidFill>
                <a:latin typeface="Lucida Sans"/>
                <a:cs typeface="Palanquin"/>
              </a:rPr>
              <a:t>Build a digital circle where inclusive imagery, language and resources are used to ensure all types of students are considered and no-one is left out.</a:t>
            </a:r>
          </a:p>
          <a:p>
            <a:pPr marL="342900" indent="-342900" algn="just">
              <a:lnSpc>
                <a:spcPct val="200000"/>
              </a:lnSpc>
              <a:buFont typeface="+mj-lt"/>
              <a:buAutoNum type="arabicParenR" startAt="3"/>
            </a:pPr>
            <a:endParaRPr lang="en-GB" sz="1100" dirty="0">
              <a:solidFill>
                <a:schemeClr val="accent2"/>
              </a:solidFill>
              <a:latin typeface="Lucida Sans"/>
              <a:cs typeface="Palanquin"/>
            </a:endParaRPr>
          </a:p>
          <a:p>
            <a:pPr marL="342900" indent="-342900" algn="just">
              <a:lnSpc>
                <a:spcPct val="200000"/>
              </a:lnSpc>
              <a:buFont typeface="+mj-lt"/>
              <a:buAutoNum type="arabicParenR" startAt="3"/>
            </a:pPr>
            <a:r>
              <a:rPr lang="en-US" sz="1100" dirty="0">
                <a:solidFill>
                  <a:schemeClr val="accent2"/>
                </a:solidFill>
                <a:latin typeface="Lucida Sans"/>
                <a:cs typeface="Palanquin"/>
              </a:rPr>
              <a:t>Ask students on arrival what they would gain from joining a digital circle – for example, mature students may prefer information sharing in the evenings.</a:t>
            </a:r>
          </a:p>
          <a:p>
            <a:pPr marL="0" indent="0" algn="just">
              <a:lnSpc>
                <a:spcPct val="150000"/>
              </a:lnSpc>
              <a:buFont typeface="+mj-lt"/>
              <a:buNone/>
            </a:pPr>
            <a:endParaRPr lang="en-US" sz="1100" dirty="0">
              <a:solidFill>
                <a:schemeClr val="tx1"/>
              </a:solidFill>
              <a:latin typeface="Lucida Sans"/>
              <a:cs typeface="Palanquin"/>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4733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32104ddb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32104ddb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Finally, section 4- Key questions. There are some key questions that should be considered when planning digital circles with these students in mind. We recommend using these questions as discussion prompts.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80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905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940964485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940964485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just">
              <a:lnSpc>
                <a:spcPct val="150000"/>
              </a:lnSpc>
              <a:buFont typeface="+mj-lt"/>
              <a:buNone/>
            </a:pPr>
            <a:r>
              <a:rPr lang="en-GB" dirty="0">
                <a:latin typeface="Lucida Sans"/>
              </a:rPr>
              <a:t>Question1:  </a:t>
            </a:r>
            <a:r>
              <a:rPr lang="en-GB" sz="1100" dirty="0">
                <a:latin typeface="Lucida Sans"/>
              </a:rPr>
              <a:t>How can cultural and time zone differences </a:t>
            </a:r>
            <a:r>
              <a:rPr lang="en-US" sz="1100" dirty="0">
                <a:latin typeface="Lucida Sans"/>
              </a:rPr>
              <a:t>be overcome for distance learners, who are also mature students and have other priorities (children, work schedules, etc.)?</a:t>
            </a:r>
          </a:p>
          <a:p>
            <a:pPr marL="342900" indent="-342900" algn="just">
              <a:lnSpc>
                <a:spcPct val="150000"/>
              </a:lnSpc>
              <a:buFont typeface="+mj-lt"/>
              <a:buAutoNum type="arabicParenR"/>
            </a:pPr>
            <a:endParaRPr lang="en-US" sz="1100" dirty="0">
              <a:latin typeface="Lucida Sans"/>
            </a:endParaRPr>
          </a:p>
          <a:p>
            <a:pPr marL="0" indent="0" algn="just">
              <a:lnSpc>
                <a:spcPct val="150000"/>
              </a:lnSpc>
              <a:buFont typeface="+mj-lt"/>
              <a:buNone/>
            </a:pPr>
            <a:r>
              <a:rPr lang="en-GB" sz="1100" dirty="0">
                <a:latin typeface="Lucida Sans"/>
              </a:rPr>
              <a:t>What steps will be taken if distance learners develop technology-dependence or feel overwhelmed by message overload?</a:t>
            </a:r>
          </a:p>
          <a:p>
            <a:pPr marL="285750" indent="-285750" algn="just">
              <a:lnSpc>
                <a:spcPct val="150000"/>
              </a:lnSpc>
              <a:buBlip>
                <a:blip r:embed="rId3">
                  <a:extLst>
                    <a:ext uri="{96DAC541-7B7A-43D3-8B79-37D633B846F1}">
                      <asvg:svgBlip xmlns:asvg="http://schemas.microsoft.com/office/drawing/2016/SVG/main" r:embed="rId4"/>
                    </a:ext>
                  </a:extLst>
                </a:blip>
              </a:buBlip>
            </a:pPr>
            <a:endParaRPr lang="en-GB" dirty="0">
              <a:latin typeface="Lucida Sans"/>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940964485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940964485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457200" algn="just">
              <a:lnSpc>
                <a:spcPct val="150000"/>
              </a:lnSpc>
              <a:buFont typeface="+mj-lt"/>
              <a:buAutoNum type="arabicParenR" startAt="3"/>
            </a:pPr>
            <a:r>
              <a:rPr lang="en-GB" sz="1100" dirty="0">
                <a:latin typeface="Lucida Sans"/>
              </a:rPr>
              <a:t>How will students with special needs be supported whilst on placement? </a:t>
            </a:r>
          </a:p>
          <a:p>
            <a:pPr indent="-457200" algn="just">
              <a:lnSpc>
                <a:spcPct val="150000"/>
              </a:lnSpc>
              <a:buFont typeface="+mj-lt"/>
              <a:buAutoNum type="arabicParenR" startAt="3"/>
            </a:pPr>
            <a:endParaRPr lang="en-GB" sz="1100" dirty="0">
              <a:latin typeface="Lucida Sans"/>
            </a:endParaRPr>
          </a:p>
          <a:p>
            <a:pPr indent="-457200" algn="just">
              <a:lnSpc>
                <a:spcPct val="150000"/>
              </a:lnSpc>
              <a:buFont typeface="+mj-lt"/>
              <a:buAutoNum type="arabicParenR" startAt="3"/>
            </a:pPr>
            <a:r>
              <a:rPr lang="en-GB" sz="1100" dirty="0">
                <a:latin typeface="Lucida Sans"/>
              </a:rPr>
              <a:t>How will time constraints (including work and family commitments) be accounted for, for students who set up and run digital circles? </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Thank you for listening to our video about how different groups of students intersect and how digital circles can aid their experiences and wellbeing whilst in higher education. </a:t>
            </a:r>
            <a:endParaRPr dirty="0"/>
          </a:p>
        </p:txBody>
      </p:sp>
    </p:spTree>
    <p:extLst>
      <p:ext uri="{BB962C8B-B14F-4D97-AF65-F5344CB8AC3E}">
        <p14:creationId xmlns:p14="http://schemas.microsoft.com/office/powerpoint/2010/main" val="97480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39412c5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39412c5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this short, informative video we’ll be looking at: </a:t>
            </a:r>
          </a:p>
          <a:p>
            <a:pPr marL="0" lvl="0" indent="0" algn="l" rtl="0">
              <a:spcBef>
                <a:spcPts val="0"/>
              </a:spcBef>
              <a:spcAft>
                <a:spcPts val="0"/>
              </a:spcAft>
              <a:buNone/>
            </a:pPr>
            <a:r>
              <a:rPr lang="en-GB" sz="1100" dirty="0">
                <a:latin typeface="Lucida Sans"/>
              </a:rPr>
              <a:t>Firstly we’ll look at information about the types of students who may use, and benefit from, digital circles </a:t>
            </a:r>
          </a:p>
          <a:p>
            <a:pPr marL="0" lvl="0" indent="0" algn="l" rtl="0">
              <a:spcBef>
                <a:spcPts val="0"/>
              </a:spcBef>
              <a:spcAft>
                <a:spcPts val="0"/>
              </a:spcAft>
              <a:buNone/>
            </a:pPr>
            <a:r>
              <a:rPr lang="en-GB" sz="1100" dirty="0">
                <a:latin typeface="Lucida Sans"/>
              </a:rPr>
              <a:t>Secondly we’ll discuss how these groups can intersect </a:t>
            </a:r>
          </a:p>
          <a:p>
            <a:pPr marL="0" lvl="0" indent="0" algn="l" rtl="0">
              <a:spcBef>
                <a:spcPts val="0"/>
              </a:spcBef>
              <a:spcAft>
                <a:spcPts val="0"/>
              </a:spcAft>
              <a:buNone/>
            </a:pPr>
            <a:r>
              <a:rPr lang="en-GB" sz="1100" dirty="0">
                <a:latin typeface="Lucida Sans"/>
              </a:rPr>
              <a:t>Then we’ll provide guidance on how to engage these students and suggestions for doing so </a:t>
            </a:r>
          </a:p>
          <a:p>
            <a:pPr marL="0" lvl="0" indent="0" algn="l" rtl="0">
              <a:spcBef>
                <a:spcPts val="0"/>
              </a:spcBef>
              <a:spcAft>
                <a:spcPts val="0"/>
              </a:spcAft>
              <a:buNone/>
            </a:pPr>
            <a:r>
              <a:rPr lang="en-GB" sz="1100" dirty="0">
                <a:latin typeface="Lucida Sans"/>
              </a:rPr>
              <a:t>Finally we’ll provide a set of questions to use when planning digital circles, with these students in mind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12890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32104ddb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32104ddb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Section 1 – Student types. There are four types of students that we will address in this video.</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4111add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4111add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Firstly we will talk about commuter students. These are considered as anyone who does not live in institution owned housing on campus</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4111add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4111add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dirty="0"/>
              <a:t>Some of the challenges that they may face include: </a:t>
            </a:r>
          </a:p>
          <a:p>
            <a:pPr marL="171450" lvl="0" indent="-171450" algn="l" rtl="0">
              <a:spcBef>
                <a:spcPts val="0"/>
              </a:spcBef>
              <a:spcAft>
                <a:spcPts val="0"/>
              </a:spcAft>
            </a:pPr>
            <a:r>
              <a:rPr lang="en-GB" dirty="0"/>
              <a:t>Loneliness/not connected with campus activities</a:t>
            </a:r>
          </a:p>
          <a:p>
            <a:pPr marL="171450" lvl="0" indent="-171450" algn="l" rtl="0">
              <a:spcBef>
                <a:spcPts val="0"/>
              </a:spcBef>
              <a:spcAft>
                <a:spcPts val="0"/>
              </a:spcAft>
            </a:pPr>
            <a:r>
              <a:rPr lang="en-GB" dirty="0"/>
              <a:t>Commuting expenses</a:t>
            </a:r>
          </a:p>
          <a:p>
            <a:pPr marL="171450" lvl="0" indent="-171450" algn="l" rtl="0">
              <a:spcBef>
                <a:spcPts val="0"/>
              </a:spcBef>
              <a:spcAft>
                <a:spcPts val="0"/>
              </a:spcAft>
            </a:pPr>
            <a:r>
              <a:rPr lang="en-GB" dirty="0"/>
              <a:t>Time management pressures</a:t>
            </a:r>
          </a:p>
          <a:p>
            <a:pPr marL="171450" lvl="0" indent="-171450" algn="l" rtl="0">
              <a:spcBef>
                <a:spcPts val="0"/>
              </a:spcBef>
              <a:spcAft>
                <a:spcPts val="0"/>
              </a:spcAft>
            </a:pPr>
            <a:r>
              <a:rPr lang="en-GB" dirty="0"/>
              <a:t>Nuisance/traffic frustration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solidFill>
                  <a:schemeClr val="tx1"/>
                </a:solidFill>
                <a:latin typeface="Lucida Sans"/>
              </a:rPr>
              <a:t>Increased likelihood of anxiety/depression due to commuting pressures.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4504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4111add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4111add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Now we will discuss distance learners. . A distance learner is someone who does not live on or commute to campus.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Lucida Sans"/>
                <a:cs typeface="Palanquin"/>
              </a:rPr>
              <a:t>Distance learning is used to describe education delivered to physically distant/remote locations “via print, audio, video (live </a:t>
            </a:r>
            <a:r>
              <a:rPr lang="en-US" sz="1100" dirty="0">
                <a:solidFill>
                  <a:schemeClr val="dk1"/>
                </a:solidFill>
                <a:latin typeface="Lucida Sans"/>
                <a:cs typeface="Palanquin"/>
                <a:sym typeface="Palanquin"/>
              </a:rPr>
              <a:t>or</a:t>
            </a:r>
            <a:r>
              <a:rPr lang="en-US" sz="1100" dirty="0">
                <a:solidFill>
                  <a:schemeClr val="dk1"/>
                </a:solidFill>
                <a:latin typeface="Lucida Sans"/>
                <a:cs typeface="Palanquin"/>
              </a:rPr>
              <a:t> prerecorded) and/or computer technologies, including both synchronous and asynchronous instruction” (</a:t>
            </a:r>
            <a:r>
              <a:rPr lang="en-GB" sz="1100" dirty="0">
                <a:solidFill>
                  <a:schemeClr val="dk1"/>
                </a:solidFill>
                <a:latin typeface="Lucida Sans"/>
                <a:cs typeface="Palanquin"/>
              </a:rPr>
              <a:t>3).</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solidFill>
                <a:schemeClr val="dk1"/>
              </a:solidFill>
              <a:latin typeface="Lucida Sans"/>
              <a:cs typeface="Palanquin"/>
            </a:endParaRPr>
          </a:p>
          <a:p>
            <a:pPr marL="0" indent="0">
              <a:buNone/>
            </a:pPr>
            <a:r>
              <a:rPr lang="en-GB" dirty="0"/>
              <a:t>Synchronous means in real time and asynchronous means pre-recorded materials.</a:t>
            </a:r>
          </a:p>
        </p:txBody>
      </p:sp>
    </p:spTree>
    <p:extLst>
      <p:ext uri="{BB962C8B-B14F-4D97-AF65-F5344CB8AC3E}">
        <p14:creationId xmlns:p14="http://schemas.microsoft.com/office/powerpoint/2010/main" val="220382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4111add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4111add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lnSpc>
                <a:spcPct val="150000"/>
              </a:lnSpc>
              <a:spcBef>
                <a:spcPts val="600"/>
              </a:spcBef>
              <a:spcAft>
                <a:spcPts val="600"/>
              </a:spcAft>
              <a:buNone/>
            </a:pPr>
            <a:r>
              <a:rPr lang="en-GB" sz="1100" b="1" dirty="0">
                <a:solidFill>
                  <a:schemeClr val="dk1"/>
                </a:solidFill>
                <a:latin typeface="Lucida Sans"/>
                <a:cs typeface="Palanquin"/>
              </a:rPr>
              <a:t>Challenges they may face include </a:t>
            </a:r>
          </a:p>
          <a:p>
            <a:pPr algn="just">
              <a:lnSpc>
                <a:spcPct val="150000"/>
              </a:lnSpc>
              <a:spcBef>
                <a:spcPts val="600"/>
              </a:spcBef>
              <a:spcAft>
                <a:spcPts val="600"/>
              </a:spcAft>
            </a:pPr>
            <a:endParaRPr lang="en-GB" sz="1100" b="1" dirty="0">
              <a:solidFill>
                <a:schemeClr val="dk1"/>
              </a:solidFill>
              <a:latin typeface="Lucida Sans"/>
              <a:cs typeface="Palanquin"/>
            </a:endParaRPr>
          </a:p>
          <a:p>
            <a:pPr marL="285750" indent="-285750" algn="just">
              <a:lnSpc>
                <a:spcPct val="150000"/>
              </a:lnSpc>
              <a:buFont typeface="Arial"/>
              <a:buChar char="•"/>
            </a:pPr>
            <a:r>
              <a:rPr lang="en-GB" sz="1100" dirty="0">
                <a:solidFill>
                  <a:schemeClr val="dk1"/>
                </a:solidFill>
                <a:latin typeface="Lucida Sans"/>
                <a:cs typeface="Palanquin"/>
              </a:rPr>
              <a:t>Lack of equipment and use of university facilities</a:t>
            </a:r>
          </a:p>
          <a:p>
            <a:pPr marL="285750" indent="-285750" algn="just">
              <a:lnSpc>
                <a:spcPct val="150000"/>
              </a:lnSpc>
              <a:buFont typeface="Arial"/>
              <a:buChar char="•"/>
            </a:pPr>
            <a:r>
              <a:rPr lang="en-GB" sz="1100" dirty="0">
                <a:solidFill>
                  <a:schemeClr val="dk1"/>
                </a:solidFill>
                <a:latin typeface="Lucida Sans"/>
                <a:cs typeface="Palanquin"/>
              </a:rPr>
              <a:t>Poor technical assistance</a:t>
            </a:r>
          </a:p>
          <a:p>
            <a:pPr marL="285750" indent="-285750" algn="just">
              <a:lnSpc>
                <a:spcPct val="150000"/>
              </a:lnSpc>
              <a:buFont typeface="Arial"/>
              <a:buChar char="•"/>
            </a:pPr>
            <a:r>
              <a:rPr lang="en-GB" sz="1100" dirty="0">
                <a:solidFill>
                  <a:schemeClr val="dk1"/>
                </a:solidFill>
                <a:latin typeface="Lucida Sans"/>
                <a:cs typeface="Palanquin"/>
              </a:rPr>
              <a:t>Lack of contact with lecturers/peers</a:t>
            </a:r>
          </a:p>
          <a:p>
            <a:pPr marL="285750" indent="-285750" algn="just">
              <a:lnSpc>
                <a:spcPct val="150000"/>
              </a:lnSpc>
              <a:buFont typeface="Arial"/>
              <a:buChar char="•"/>
            </a:pPr>
            <a:r>
              <a:rPr lang="en-GB" sz="1100" dirty="0">
                <a:solidFill>
                  <a:schemeClr val="dk1"/>
                </a:solidFill>
                <a:latin typeface="Lucida Sans"/>
                <a:cs typeface="Palanquin"/>
              </a:rPr>
              <a:t>Alienation and isolation</a:t>
            </a:r>
          </a:p>
          <a:p>
            <a:pPr marL="285750" indent="-285750" algn="just">
              <a:lnSpc>
                <a:spcPct val="150000"/>
              </a:lnSpc>
              <a:buFont typeface="Arial"/>
              <a:buChar char="•"/>
            </a:pPr>
            <a:r>
              <a:rPr lang="en-GB" sz="1100" dirty="0">
                <a:solidFill>
                  <a:schemeClr val="dk1"/>
                </a:solidFill>
                <a:latin typeface="Lucida Sans"/>
                <a:cs typeface="Palanquin"/>
              </a:rPr>
              <a:t>Poor student support services</a:t>
            </a:r>
          </a:p>
        </p:txBody>
      </p:sp>
    </p:spTree>
    <p:extLst>
      <p:ext uri="{BB962C8B-B14F-4D97-AF65-F5344CB8AC3E}">
        <p14:creationId xmlns:p14="http://schemas.microsoft.com/office/powerpoint/2010/main" val="354951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4111add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4111add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lnSpc>
                <a:spcPct val="150000"/>
              </a:lnSpc>
              <a:buNone/>
            </a:pPr>
            <a:r>
              <a:rPr lang="en-GB" dirty="0"/>
              <a:t>Next, we have placement students. </a:t>
            </a:r>
            <a:r>
              <a:rPr lang="en-GB" sz="1100" dirty="0">
                <a:solidFill>
                  <a:schemeClr val="tx1"/>
                </a:solidFill>
                <a:latin typeface="Lucida Sans" panose="020B0602030504020204" pitchFamily="34" charset="0"/>
              </a:rPr>
              <a:t>A placement is a period of work experience which is an integrated and assessed part of a student’s degree, therefore it is different to an internship, which is extra-curricular. </a:t>
            </a:r>
            <a:r>
              <a:rPr lang="en-GB" sz="1100" dirty="0">
                <a:solidFill>
                  <a:schemeClr val="dk1"/>
                </a:solidFill>
                <a:latin typeface="Lucida Sans"/>
                <a:cs typeface="Palanquin"/>
              </a:rPr>
              <a:t>Placements require students to apply their learning from the course in the workplace, and apply learning from the workplace in the course (5).</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87125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4111add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4111add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gn="just">
              <a:lnSpc>
                <a:spcPct val="150000"/>
              </a:lnSpc>
              <a:buNone/>
            </a:pPr>
            <a:r>
              <a:rPr lang="en-GB" b="1" dirty="0"/>
              <a:t>Challenges they may face include:</a:t>
            </a:r>
            <a:endParaRPr lang="en-US" dirty="0"/>
          </a:p>
          <a:p>
            <a:pPr marL="285750" indent="-285750" algn="just">
              <a:lnSpc>
                <a:spcPct val="150000"/>
              </a:lnSpc>
              <a:buFont typeface="Arial,Sans-Serif"/>
              <a:buChar char="•"/>
            </a:pPr>
            <a:r>
              <a:rPr lang="en-GB" dirty="0"/>
              <a:t>The nature of the work differs from expectations and career goals</a:t>
            </a:r>
            <a:endParaRPr lang="en-US" dirty="0"/>
          </a:p>
          <a:p>
            <a:pPr marL="285750" indent="-285750" algn="just">
              <a:lnSpc>
                <a:spcPct val="150000"/>
              </a:lnSpc>
              <a:buFont typeface="Arial,Sans-Serif"/>
              <a:buChar char="•"/>
            </a:pPr>
            <a:r>
              <a:rPr lang="en-GB" dirty="0"/>
              <a:t>Assigned inappropriate level of work</a:t>
            </a:r>
            <a:endParaRPr lang="en-US" dirty="0"/>
          </a:p>
          <a:p>
            <a:pPr marL="285750" indent="-285750" algn="just">
              <a:lnSpc>
                <a:spcPct val="150000"/>
              </a:lnSpc>
              <a:buFont typeface="Arial,Sans-Serif"/>
              <a:buChar char="•"/>
            </a:pPr>
            <a:r>
              <a:rPr lang="en-GB" dirty="0"/>
              <a:t>Too much workload affecting performance, causing anxiety and job dissatisfaction</a:t>
            </a:r>
            <a:endParaRPr lang="en-US" dirty="0"/>
          </a:p>
          <a:p>
            <a:pPr marL="285750" indent="-285750" algn="just">
              <a:lnSpc>
                <a:spcPct val="150000"/>
              </a:lnSpc>
              <a:buFont typeface="Arial,Sans-Serif"/>
              <a:buChar char="•"/>
            </a:pPr>
            <a:r>
              <a:rPr lang="en-GB" dirty="0"/>
              <a:t>Practical Issues (Financial and Lifestyle)</a:t>
            </a:r>
          </a:p>
        </p:txBody>
      </p:sp>
    </p:spTree>
    <p:extLst>
      <p:ext uri="{BB962C8B-B14F-4D97-AF65-F5344CB8AC3E}">
        <p14:creationId xmlns:p14="http://schemas.microsoft.com/office/powerpoint/2010/main" val="26048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84750" y="987975"/>
            <a:ext cx="4546200" cy="25776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884875" y="3455700"/>
            <a:ext cx="4546200" cy="427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5102075" y="4669125"/>
            <a:ext cx="1157700" cy="115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920850" y="234100"/>
            <a:ext cx="610800" cy="61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84250" y="4604000"/>
            <a:ext cx="357600" cy="357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25375" y="234100"/>
            <a:ext cx="610800" cy="610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4_1">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23"/>
          <p:cNvSpPr/>
          <p:nvPr/>
        </p:nvSpPr>
        <p:spPr>
          <a:xfrm>
            <a:off x="8504975" y="938850"/>
            <a:ext cx="307800" cy="30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2637450" y="77475"/>
            <a:ext cx="418800" cy="418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231425" y="3841425"/>
            <a:ext cx="418800" cy="41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5_1">
    <p:spTree>
      <p:nvGrpSpPr>
        <p:cNvPr id="1" name="Shape 138"/>
        <p:cNvGrpSpPr/>
        <p:nvPr/>
      </p:nvGrpSpPr>
      <p:grpSpPr>
        <a:xfrm>
          <a:off x="0" y="0"/>
          <a:ext cx="0" cy="0"/>
          <a:chOff x="0" y="0"/>
          <a:chExt cx="0" cy="0"/>
        </a:xfrm>
      </p:grpSpPr>
      <p:sp>
        <p:nvSpPr>
          <p:cNvPr id="139" name="Google Shape;139;p25"/>
          <p:cNvSpPr/>
          <p:nvPr/>
        </p:nvSpPr>
        <p:spPr>
          <a:xfrm>
            <a:off x="8524150" y="1232025"/>
            <a:ext cx="1088100" cy="108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5"/>
          <p:cNvSpPr/>
          <p:nvPr/>
        </p:nvSpPr>
        <p:spPr>
          <a:xfrm>
            <a:off x="-431825" y="3851325"/>
            <a:ext cx="1088100" cy="1087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5"/>
          <p:cNvSpPr/>
          <p:nvPr/>
        </p:nvSpPr>
        <p:spPr>
          <a:xfrm>
            <a:off x="1363550" y="84175"/>
            <a:ext cx="418800" cy="418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5_1_1">
    <p:spTree>
      <p:nvGrpSpPr>
        <p:cNvPr id="1" name="Shape 142"/>
        <p:cNvGrpSpPr/>
        <p:nvPr/>
      </p:nvGrpSpPr>
      <p:grpSpPr>
        <a:xfrm>
          <a:off x="0" y="0"/>
          <a:ext cx="0" cy="0"/>
          <a:chOff x="0" y="0"/>
          <a:chExt cx="0" cy="0"/>
        </a:xfrm>
      </p:grpSpPr>
      <p:sp>
        <p:nvSpPr>
          <p:cNvPr id="143" name="Google Shape;143;p26"/>
          <p:cNvSpPr/>
          <p:nvPr/>
        </p:nvSpPr>
        <p:spPr>
          <a:xfrm>
            <a:off x="676950" y="151150"/>
            <a:ext cx="776700" cy="77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2390225" y="4293125"/>
            <a:ext cx="1601700" cy="1602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p:nvPr/>
        </p:nvSpPr>
        <p:spPr>
          <a:xfrm>
            <a:off x="8030725" y="1257250"/>
            <a:ext cx="912000" cy="912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5_1_1_1">
    <p:spTree>
      <p:nvGrpSpPr>
        <p:cNvPr id="1" name="Shape 146"/>
        <p:cNvGrpSpPr/>
        <p:nvPr/>
      </p:nvGrpSpPr>
      <p:grpSpPr>
        <a:xfrm>
          <a:off x="0" y="0"/>
          <a:ext cx="0" cy="0"/>
          <a:chOff x="0" y="0"/>
          <a:chExt cx="0" cy="0"/>
        </a:xfrm>
      </p:grpSpPr>
      <p:sp>
        <p:nvSpPr>
          <p:cNvPr id="147" name="Google Shape;147;p27"/>
          <p:cNvSpPr/>
          <p:nvPr/>
        </p:nvSpPr>
        <p:spPr>
          <a:xfrm>
            <a:off x="7539900" y="3535550"/>
            <a:ext cx="965700" cy="96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p:nvPr/>
        </p:nvSpPr>
        <p:spPr>
          <a:xfrm>
            <a:off x="6274125" y="-381700"/>
            <a:ext cx="1647600" cy="1647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223100" y="3504650"/>
            <a:ext cx="1463100" cy="1463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7"/>
          <p:cNvSpPr/>
          <p:nvPr/>
        </p:nvSpPr>
        <p:spPr>
          <a:xfrm>
            <a:off x="592125" y="328975"/>
            <a:ext cx="609900" cy="609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731172" y="1943338"/>
            <a:ext cx="4699500" cy="755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31050" y="636125"/>
            <a:ext cx="4699800" cy="141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subTitle" idx="1"/>
          </p:nvPr>
        </p:nvSpPr>
        <p:spPr>
          <a:xfrm>
            <a:off x="3731150" y="3219775"/>
            <a:ext cx="4699500" cy="808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 name="Google Shape;19;p3"/>
          <p:cNvSpPr txBox="1">
            <a:spLocks noGrp="1"/>
          </p:cNvSpPr>
          <p:nvPr>
            <p:ph type="subTitle" idx="3"/>
          </p:nvPr>
        </p:nvSpPr>
        <p:spPr>
          <a:xfrm>
            <a:off x="3731150" y="2774950"/>
            <a:ext cx="4699500" cy="36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713225" y="1178425"/>
            <a:ext cx="7717500" cy="34254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3" name="Google Shape;23;p4"/>
          <p:cNvSpPr/>
          <p:nvPr/>
        </p:nvSpPr>
        <p:spPr>
          <a:xfrm>
            <a:off x="94825" y="3204550"/>
            <a:ext cx="456300" cy="456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6216525" y="54475"/>
            <a:ext cx="418800" cy="418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4254275" y="4670050"/>
            <a:ext cx="418800" cy="418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713225" y="1152475"/>
            <a:ext cx="3622800" cy="34515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807780" y="1152475"/>
            <a:ext cx="3622800" cy="34515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p:nvPr/>
        </p:nvSpPr>
        <p:spPr>
          <a:xfrm>
            <a:off x="2771100" y="4775975"/>
            <a:ext cx="278700" cy="278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2209350" y="80425"/>
            <a:ext cx="418800" cy="418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8482800" y="1952800"/>
            <a:ext cx="418800" cy="418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ctr"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4">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9" name="Google Shape;129;p22"/>
          <p:cNvSpPr/>
          <p:nvPr/>
        </p:nvSpPr>
        <p:spPr>
          <a:xfrm>
            <a:off x="8482675" y="2888050"/>
            <a:ext cx="456300" cy="456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p:nvPr/>
        </p:nvSpPr>
        <p:spPr>
          <a:xfrm>
            <a:off x="114675" y="2086400"/>
            <a:ext cx="418800" cy="418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a:off x="7489825" y="173500"/>
            <a:ext cx="418800" cy="418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Signika"/>
              <a:buNone/>
              <a:defRPr sz="3000" b="1">
                <a:solidFill>
                  <a:schemeClr val="dk1"/>
                </a:solidFill>
                <a:latin typeface="Signika"/>
                <a:ea typeface="Signika"/>
                <a:cs typeface="Signika"/>
                <a:sym typeface="Signika"/>
              </a:defRPr>
            </a:lvl1pPr>
            <a:lvl2pPr lvl="1">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2pPr>
            <a:lvl3pPr lvl="2">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3pPr>
            <a:lvl4pPr lvl="3">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4pPr>
            <a:lvl5pPr lvl="4">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5pPr>
            <a:lvl6pPr lvl="5">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6pPr>
            <a:lvl7pPr lvl="6">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7pPr>
            <a:lvl8pPr lvl="7">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8pPr>
            <a:lvl9pPr lvl="8">
              <a:spcBef>
                <a:spcPts val="0"/>
              </a:spcBef>
              <a:spcAft>
                <a:spcPts val="0"/>
              </a:spcAft>
              <a:buClr>
                <a:schemeClr val="dk1"/>
              </a:buClr>
              <a:buSzPts val="3000"/>
              <a:buFont typeface="Signika"/>
              <a:buNone/>
              <a:defRPr sz="3000">
                <a:solidFill>
                  <a:schemeClr val="dk1"/>
                </a:solidFill>
                <a:latin typeface="Signika"/>
                <a:ea typeface="Signika"/>
                <a:cs typeface="Signika"/>
                <a:sym typeface="Signika"/>
              </a:defRPr>
            </a:lvl9pPr>
          </a:lstStyle>
          <a:p>
            <a:endParaRPr/>
          </a:p>
        </p:txBody>
      </p:sp>
      <p:sp>
        <p:nvSpPr>
          <p:cNvPr id="7" name="Google Shape;7;p1"/>
          <p:cNvSpPr txBox="1">
            <a:spLocks noGrp="1"/>
          </p:cNvSpPr>
          <p:nvPr>
            <p:ph type="body" idx="1"/>
          </p:nvPr>
        </p:nvSpPr>
        <p:spPr>
          <a:xfrm>
            <a:off x="713225" y="1178425"/>
            <a:ext cx="7717500" cy="3425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1pPr>
            <a:lvl2pPr marL="914400" lvl="1"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2pPr>
            <a:lvl3pPr marL="1371600" lvl="2"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3pPr>
            <a:lvl4pPr marL="1828800" lvl="3"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4pPr>
            <a:lvl5pPr marL="2286000" lvl="4"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5pPr>
            <a:lvl6pPr marL="2743200" lvl="5"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6pPr>
            <a:lvl7pPr marL="3200400" lvl="6"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7pPr>
            <a:lvl8pPr marL="3657600" lvl="7"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8pPr>
            <a:lvl9pPr marL="4114800" lvl="8" indent="-330200">
              <a:lnSpc>
                <a:spcPct val="100000"/>
              </a:lnSpc>
              <a:spcBef>
                <a:spcPts val="0"/>
              </a:spcBef>
              <a:spcAft>
                <a:spcPts val="0"/>
              </a:spcAft>
              <a:buClr>
                <a:schemeClr val="dk1"/>
              </a:buClr>
              <a:buSzPts val="1600"/>
              <a:buFont typeface="Palanquin"/>
              <a:buChar char="■"/>
              <a:defRPr sz="1600">
                <a:solidFill>
                  <a:schemeClr val="dk1"/>
                </a:solidFill>
                <a:latin typeface="Palanquin"/>
                <a:ea typeface="Palanquin"/>
                <a:cs typeface="Palanquin"/>
                <a:sym typeface="Palanqu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6" r:id="rId6"/>
    <p:sldLayoutId id="2147483657" r:id="rId7"/>
    <p:sldLayoutId id="2147483658" r:id="rId8"/>
    <p:sldLayoutId id="2147483668" r:id="rId9"/>
    <p:sldLayoutId id="2147483669" r:id="rId10"/>
    <p:sldLayoutId id="2147483670" r:id="rId11"/>
    <p:sldLayoutId id="2147483671"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jp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slide" Target="slide4.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1.jp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jp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slide" Target="slide4.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jp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PNG"/><Relationship Id="rId5" Type="http://schemas.openxmlformats.org/officeDocument/2006/relationships/slide" Target="slide4.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fenews.co.uk/fe-voices/supporting-the-mental-health-of-mature-higher-education-students/" TargetMode="External"/><Relationship Id="rId3" Type="http://schemas.openxmlformats.org/officeDocument/2006/relationships/slideLayout" Target="../slideLayouts/slideLayout4.xml"/><Relationship Id="rId7" Type="http://schemas.openxmlformats.org/officeDocument/2006/relationships/hyperlink" Target="https://www.ncbi.nlm.nih.gov/pmc/articles/PMC4471980/" TargetMode="Externa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hyperlink" Target="https://www.shu.ac.uk/student-placements/10-things-you-need-to-know-about-placements" TargetMode="External"/><Relationship Id="rId11" Type="http://schemas.openxmlformats.org/officeDocument/2006/relationships/image" Target="../media/image3.png"/><Relationship Id="rId5" Type="http://schemas.openxmlformats.org/officeDocument/2006/relationships/hyperlink" Target="https://spark.school/wellbeing/why-is-student-wellbeing-important" TargetMode="External"/><Relationship Id="rId10" Type="http://schemas.openxmlformats.org/officeDocument/2006/relationships/image" Target="../media/image1.jpg"/><Relationship Id="rId4" Type="http://schemas.openxmlformats.org/officeDocument/2006/relationships/notesSlide" Target="../notesSlides/notesSlide20.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slide" Target="slide4.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image" Target="../media/image1.jp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a:extLst>
              <a:ext uri="{C183D7F6-B498-43B3-948B-1728B52AA6E4}">
                <adec:decorative xmlns:adec="http://schemas.microsoft.com/office/drawing/2017/decorative" val="1"/>
              </a:ext>
            </a:extLst>
          </p:cNvPr>
          <p:cNvSpPr/>
          <p:nvPr/>
        </p:nvSpPr>
        <p:spPr>
          <a:xfrm>
            <a:off x="-120850" y="1414875"/>
            <a:ext cx="1633200" cy="1633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0"/>
          <p:cNvSpPr txBox="1">
            <a:spLocks noGrp="1"/>
          </p:cNvSpPr>
          <p:nvPr>
            <p:ph type="ctrTitle"/>
          </p:nvPr>
        </p:nvSpPr>
        <p:spPr>
          <a:xfrm>
            <a:off x="3911761" y="2038296"/>
            <a:ext cx="4953752" cy="2577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sz="4800" dirty="0">
                <a:latin typeface="Lucida Sans"/>
              </a:rPr>
              <a:t>Digital Circles and the Groups they Attract</a:t>
            </a:r>
            <a:endParaRPr sz="4800" dirty="0">
              <a:latin typeface="Lucida Sans"/>
            </a:endParaRPr>
          </a:p>
        </p:txBody>
      </p:sp>
      <p:grpSp>
        <p:nvGrpSpPr>
          <p:cNvPr id="162" name="Google Shape;162;p30">
            <a:extLst>
              <a:ext uri="{C183D7F6-B498-43B3-948B-1728B52AA6E4}">
                <adec:decorative xmlns:adec="http://schemas.microsoft.com/office/drawing/2017/decorative" val="1"/>
              </a:ext>
            </a:extLst>
          </p:cNvPr>
          <p:cNvGrpSpPr/>
          <p:nvPr/>
        </p:nvGrpSpPr>
        <p:grpSpPr>
          <a:xfrm>
            <a:off x="366229" y="1670013"/>
            <a:ext cx="3598324" cy="2117088"/>
            <a:chOff x="305498" y="2315002"/>
            <a:chExt cx="3598324" cy="2117088"/>
          </a:xfrm>
        </p:grpSpPr>
        <p:grpSp>
          <p:nvGrpSpPr>
            <p:cNvPr id="163" name="Google Shape;163;p30"/>
            <p:cNvGrpSpPr/>
            <p:nvPr/>
          </p:nvGrpSpPr>
          <p:grpSpPr>
            <a:xfrm flipH="1">
              <a:off x="305498" y="2315002"/>
              <a:ext cx="3598324" cy="2014420"/>
              <a:chOff x="266475" y="728850"/>
              <a:chExt cx="6979900" cy="3907500"/>
            </a:xfrm>
          </p:grpSpPr>
          <p:sp>
            <p:nvSpPr>
              <p:cNvPr id="164" name="Google Shape;164;p30"/>
              <p:cNvSpPr/>
              <p:nvPr/>
            </p:nvSpPr>
            <p:spPr>
              <a:xfrm>
                <a:off x="3798950" y="4009225"/>
                <a:ext cx="1191175" cy="627125"/>
              </a:xfrm>
              <a:custGeom>
                <a:avLst/>
                <a:gdLst/>
                <a:ahLst/>
                <a:cxnLst/>
                <a:rect l="l" t="t" r="r" b="b"/>
                <a:pathLst>
                  <a:path w="47647" h="25085" fill="none" extrusionOk="0">
                    <a:moveTo>
                      <a:pt x="1" y="25084"/>
                    </a:moveTo>
                    <a:lnTo>
                      <a:pt x="7690" y="1"/>
                    </a:lnTo>
                    <a:lnTo>
                      <a:pt x="38950" y="1"/>
                    </a:lnTo>
                    <a:lnTo>
                      <a:pt x="47647" y="25084"/>
                    </a:lnTo>
                    <a:close/>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0"/>
              <p:cNvSpPr/>
              <p:nvPr/>
            </p:nvSpPr>
            <p:spPr>
              <a:xfrm>
                <a:off x="1627800" y="908475"/>
                <a:ext cx="5448425" cy="2924325"/>
              </a:xfrm>
              <a:custGeom>
                <a:avLst/>
                <a:gdLst/>
                <a:ahLst/>
                <a:cxnLst/>
                <a:rect l="l" t="t" r="r" b="b"/>
                <a:pathLst>
                  <a:path w="217937" h="116973" fill="none" extrusionOk="0">
                    <a:moveTo>
                      <a:pt x="5924" y="0"/>
                    </a:moveTo>
                    <a:lnTo>
                      <a:pt x="212012" y="0"/>
                    </a:lnTo>
                    <a:cubicBezTo>
                      <a:pt x="215289" y="0"/>
                      <a:pt x="217936" y="2647"/>
                      <a:pt x="217936" y="5924"/>
                    </a:cubicBezTo>
                    <a:lnTo>
                      <a:pt x="217936" y="111048"/>
                    </a:lnTo>
                    <a:cubicBezTo>
                      <a:pt x="217936" y="114325"/>
                      <a:pt x="215289" y="116972"/>
                      <a:pt x="212012" y="116972"/>
                    </a:cubicBezTo>
                    <a:lnTo>
                      <a:pt x="5924" y="116972"/>
                    </a:lnTo>
                    <a:cubicBezTo>
                      <a:pt x="2647" y="116972"/>
                      <a:pt x="0" y="114325"/>
                      <a:pt x="0" y="111048"/>
                    </a:cubicBezTo>
                    <a:lnTo>
                      <a:pt x="0" y="5924"/>
                    </a:lnTo>
                    <a:cubicBezTo>
                      <a:pt x="0" y="2647"/>
                      <a:pt x="2647" y="0"/>
                      <a:pt x="5924" y="0"/>
                    </a:cubicBezTo>
                    <a:close/>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0"/>
              <p:cNvSpPr/>
              <p:nvPr/>
            </p:nvSpPr>
            <p:spPr>
              <a:xfrm>
                <a:off x="1457625" y="728850"/>
                <a:ext cx="5788750" cy="3280400"/>
              </a:xfrm>
              <a:custGeom>
                <a:avLst/>
                <a:gdLst/>
                <a:ahLst/>
                <a:cxnLst/>
                <a:rect l="l" t="t" r="r" b="b"/>
                <a:pathLst>
                  <a:path w="231550" h="131216" fill="none" extrusionOk="0">
                    <a:moveTo>
                      <a:pt x="6429" y="0"/>
                    </a:moveTo>
                    <a:lnTo>
                      <a:pt x="225122" y="0"/>
                    </a:lnTo>
                    <a:cubicBezTo>
                      <a:pt x="228651" y="0"/>
                      <a:pt x="231550" y="2900"/>
                      <a:pt x="231550" y="6429"/>
                    </a:cubicBezTo>
                    <a:lnTo>
                      <a:pt x="231550" y="124787"/>
                    </a:lnTo>
                    <a:cubicBezTo>
                      <a:pt x="231550" y="128443"/>
                      <a:pt x="228651" y="131216"/>
                      <a:pt x="225122" y="131216"/>
                    </a:cubicBezTo>
                    <a:lnTo>
                      <a:pt x="6429" y="131216"/>
                    </a:lnTo>
                    <a:cubicBezTo>
                      <a:pt x="2773" y="131216"/>
                      <a:pt x="0" y="128443"/>
                      <a:pt x="0" y="124787"/>
                    </a:cubicBezTo>
                    <a:lnTo>
                      <a:pt x="0" y="6429"/>
                    </a:lnTo>
                    <a:cubicBezTo>
                      <a:pt x="0" y="2900"/>
                      <a:pt x="2773" y="0"/>
                      <a:pt x="6429" y="0"/>
                    </a:cubicBezTo>
                    <a:close/>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0"/>
              <p:cNvSpPr/>
              <p:nvPr/>
            </p:nvSpPr>
            <p:spPr>
              <a:xfrm>
                <a:off x="2141425" y="1450475"/>
                <a:ext cx="245825" cy="245800"/>
              </a:xfrm>
              <a:custGeom>
                <a:avLst/>
                <a:gdLst/>
                <a:ahLst/>
                <a:cxnLst/>
                <a:rect l="l" t="t" r="r" b="b"/>
                <a:pathLst>
                  <a:path w="9833" h="9832" fill="none" extrusionOk="0">
                    <a:moveTo>
                      <a:pt x="1135" y="0"/>
                    </a:moveTo>
                    <a:lnTo>
                      <a:pt x="8698" y="0"/>
                    </a:lnTo>
                    <a:cubicBezTo>
                      <a:pt x="9328" y="0"/>
                      <a:pt x="9832" y="504"/>
                      <a:pt x="9832" y="1135"/>
                    </a:cubicBezTo>
                    <a:lnTo>
                      <a:pt x="9832" y="8698"/>
                    </a:lnTo>
                    <a:cubicBezTo>
                      <a:pt x="9832" y="9328"/>
                      <a:pt x="9328" y="9832"/>
                      <a:pt x="8698" y="9832"/>
                    </a:cubicBezTo>
                    <a:lnTo>
                      <a:pt x="1135" y="9832"/>
                    </a:lnTo>
                    <a:cubicBezTo>
                      <a:pt x="505" y="9832"/>
                      <a:pt x="1" y="9328"/>
                      <a:pt x="1" y="8698"/>
                    </a:cubicBezTo>
                    <a:lnTo>
                      <a:pt x="1" y="1135"/>
                    </a:lnTo>
                    <a:cubicBezTo>
                      <a:pt x="1" y="504"/>
                      <a:pt x="505" y="0"/>
                      <a:pt x="1135" y="0"/>
                    </a:cubicBezTo>
                    <a:close/>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0"/>
              <p:cNvSpPr/>
              <p:nvPr/>
            </p:nvSpPr>
            <p:spPr>
              <a:xfrm>
                <a:off x="2141425" y="1781350"/>
                <a:ext cx="245825" cy="245800"/>
              </a:xfrm>
              <a:custGeom>
                <a:avLst/>
                <a:gdLst/>
                <a:ahLst/>
                <a:cxnLst/>
                <a:rect l="l" t="t" r="r" b="b"/>
                <a:pathLst>
                  <a:path w="9833" h="9832" fill="none" extrusionOk="0">
                    <a:moveTo>
                      <a:pt x="1135" y="0"/>
                    </a:moveTo>
                    <a:lnTo>
                      <a:pt x="8698" y="0"/>
                    </a:lnTo>
                    <a:cubicBezTo>
                      <a:pt x="9328" y="0"/>
                      <a:pt x="9832" y="504"/>
                      <a:pt x="9832" y="1135"/>
                    </a:cubicBezTo>
                    <a:lnTo>
                      <a:pt x="9832" y="8698"/>
                    </a:lnTo>
                    <a:cubicBezTo>
                      <a:pt x="9832" y="9328"/>
                      <a:pt x="9328" y="9832"/>
                      <a:pt x="8698" y="9832"/>
                    </a:cubicBezTo>
                    <a:lnTo>
                      <a:pt x="1135" y="9832"/>
                    </a:lnTo>
                    <a:cubicBezTo>
                      <a:pt x="505" y="9832"/>
                      <a:pt x="1" y="9328"/>
                      <a:pt x="1" y="8698"/>
                    </a:cubicBezTo>
                    <a:lnTo>
                      <a:pt x="1" y="1135"/>
                    </a:lnTo>
                    <a:cubicBezTo>
                      <a:pt x="1" y="504"/>
                      <a:pt x="505" y="0"/>
                      <a:pt x="1135" y="0"/>
                    </a:cubicBezTo>
                    <a:close/>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0"/>
              <p:cNvSpPr/>
              <p:nvPr/>
            </p:nvSpPr>
            <p:spPr>
              <a:xfrm>
                <a:off x="2141425" y="2115375"/>
                <a:ext cx="245825" cy="245825"/>
              </a:xfrm>
              <a:custGeom>
                <a:avLst/>
                <a:gdLst/>
                <a:ahLst/>
                <a:cxnLst/>
                <a:rect l="l" t="t" r="r" b="b"/>
                <a:pathLst>
                  <a:path w="9833" h="9833" fill="none" extrusionOk="0">
                    <a:moveTo>
                      <a:pt x="1135" y="0"/>
                    </a:moveTo>
                    <a:lnTo>
                      <a:pt x="8698" y="0"/>
                    </a:lnTo>
                    <a:cubicBezTo>
                      <a:pt x="9328" y="0"/>
                      <a:pt x="9832" y="505"/>
                      <a:pt x="9832" y="1135"/>
                    </a:cubicBezTo>
                    <a:lnTo>
                      <a:pt x="9832" y="8698"/>
                    </a:lnTo>
                    <a:cubicBezTo>
                      <a:pt x="9832" y="9328"/>
                      <a:pt x="9328" y="9832"/>
                      <a:pt x="8698" y="9832"/>
                    </a:cubicBezTo>
                    <a:lnTo>
                      <a:pt x="1135" y="9832"/>
                    </a:lnTo>
                    <a:cubicBezTo>
                      <a:pt x="505" y="9832"/>
                      <a:pt x="1" y="9328"/>
                      <a:pt x="1" y="8698"/>
                    </a:cubicBezTo>
                    <a:lnTo>
                      <a:pt x="1" y="1135"/>
                    </a:lnTo>
                    <a:cubicBezTo>
                      <a:pt x="1" y="505"/>
                      <a:pt x="505" y="0"/>
                      <a:pt x="1135" y="0"/>
                    </a:cubicBezTo>
                    <a:close/>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p:nvPr/>
            </p:nvSpPr>
            <p:spPr>
              <a:xfrm>
                <a:off x="2141425" y="2446250"/>
                <a:ext cx="245825" cy="245825"/>
              </a:xfrm>
              <a:custGeom>
                <a:avLst/>
                <a:gdLst/>
                <a:ahLst/>
                <a:cxnLst/>
                <a:rect l="l" t="t" r="r" b="b"/>
                <a:pathLst>
                  <a:path w="9833" h="9833" fill="none" extrusionOk="0">
                    <a:moveTo>
                      <a:pt x="1135" y="0"/>
                    </a:moveTo>
                    <a:lnTo>
                      <a:pt x="8698" y="0"/>
                    </a:lnTo>
                    <a:cubicBezTo>
                      <a:pt x="9328" y="0"/>
                      <a:pt x="9832" y="504"/>
                      <a:pt x="9832" y="1135"/>
                    </a:cubicBezTo>
                    <a:lnTo>
                      <a:pt x="9832" y="8698"/>
                    </a:lnTo>
                    <a:cubicBezTo>
                      <a:pt x="9832" y="9328"/>
                      <a:pt x="9328" y="9832"/>
                      <a:pt x="8698" y="9832"/>
                    </a:cubicBezTo>
                    <a:lnTo>
                      <a:pt x="1135" y="9832"/>
                    </a:lnTo>
                    <a:cubicBezTo>
                      <a:pt x="505" y="9832"/>
                      <a:pt x="1" y="9328"/>
                      <a:pt x="1" y="8698"/>
                    </a:cubicBezTo>
                    <a:lnTo>
                      <a:pt x="1" y="1135"/>
                    </a:lnTo>
                    <a:cubicBezTo>
                      <a:pt x="1" y="504"/>
                      <a:pt x="505" y="0"/>
                      <a:pt x="1135" y="0"/>
                    </a:cubicBezTo>
                    <a:close/>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0"/>
              <p:cNvSpPr/>
              <p:nvPr/>
            </p:nvSpPr>
            <p:spPr>
              <a:xfrm flipH="1">
                <a:off x="2077065" y="1456775"/>
                <a:ext cx="208000" cy="144975"/>
              </a:xfrm>
              <a:custGeom>
                <a:avLst/>
                <a:gdLst/>
                <a:ahLst/>
                <a:cxnLst/>
                <a:rect l="l" t="t" r="r" b="b"/>
                <a:pathLst>
                  <a:path w="8320" h="5799" fill="none" extrusionOk="0">
                    <a:moveTo>
                      <a:pt x="1" y="3404"/>
                    </a:moveTo>
                    <a:lnTo>
                      <a:pt x="2396" y="5799"/>
                    </a:lnTo>
                    <a:lnTo>
                      <a:pt x="8320"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0"/>
              <p:cNvSpPr/>
              <p:nvPr/>
            </p:nvSpPr>
            <p:spPr>
              <a:xfrm flipH="1">
                <a:off x="2077065" y="1784500"/>
                <a:ext cx="208000" cy="148125"/>
              </a:xfrm>
              <a:custGeom>
                <a:avLst/>
                <a:gdLst/>
                <a:ahLst/>
                <a:cxnLst/>
                <a:rect l="l" t="t" r="r" b="b"/>
                <a:pathLst>
                  <a:path w="8320" h="5925" fill="none" extrusionOk="0">
                    <a:moveTo>
                      <a:pt x="1" y="3530"/>
                    </a:moveTo>
                    <a:lnTo>
                      <a:pt x="2396" y="5925"/>
                    </a:lnTo>
                    <a:lnTo>
                      <a:pt x="8320"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0"/>
              <p:cNvSpPr/>
              <p:nvPr/>
            </p:nvSpPr>
            <p:spPr>
              <a:xfrm flipH="1">
                <a:off x="2077065" y="2115375"/>
                <a:ext cx="208000" cy="148125"/>
              </a:xfrm>
              <a:custGeom>
                <a:avLst/>
                <a:gdLst/>
                <a:ahLst/>
                <a:cxnLst/>
                <a:rect l="l" t="t" r="r" b="b"/>
                <a:pathLst>
                  <a:path w="8320" h="5925" fill="none" extrusionOk="0">
                    <a:moveTo>
                      <a:pt x="1" y="3530"/>
                    </a:moveTo>
                    <a:lnTo>
                      <a:pt x="2396" y="5925"/>
                    </a:lnTo>
                    <a:lnTo>
                      <a:pt x="8320"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0"/>
              <p:cNvSpPr/>
              <p:nvPr/>
            </p:nvSpPr>
            <p:spPr>
              <a:xfrm>
                <a:off x="2595200" y="1573375"/>
                <a:ext cx="1966375" cy="25"/>
              </a:xfrm>
              <a:custGeom>
                <a:avLst/>
                <a:gdLst/>
                <a:ahLst/>
                <a:cxnLst/>
                <a:rect l="l" t="t" r="r" b="b"/>
                <a:pathLst>
                  <a:path w="78655" h="1" fill="none" extrusionOk="0">
                    <a:moveTo>
                      <a:pt x="1" y="0"/>
                    </a:moveTo>
                    <a:lnTo>
                      <a:pt x="78654" y="0"/>
                    </a:lnTo>
                  </a:path>
                </a:pathLst>
              </a:custGeom>
              <a:noFill/>
              <a:ln w="19050" cap="rnd"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0"/>
              <p:cNvSpPr/>
              <p:nvPr/>
            </p:nvSpPr>
            <p:spPr>
              <a:xfrm>
                <a:off x="2595200" y="1904250"/>
                <a:ext cx="1966375" cy="25"/>
              </a:xfrm>
              <a:custGeom>
                <a:avLst/>
                <a:gdLst/>
                <a:ahLst/>
                <a:cxnLst/>
                <a:rect l="l" t="t" r="r" b="b"/>
                <a:pathLst>
                  <a:path w="78655" h="1" fill="none" extrusionOk="0">
                    <a:moveTo>
                      <a:pt x="1" y="0"/>
                    </a:moveTo>
                    <a:lnTo>
                      <a:pt x="78654" y="0"/>
                    </a:lnTo>
                  </a:path>
                </a:pathLst>
              </a:custGeom>
              <a:noFill/>
              <a:ln w="19050" cap="rnd"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0"/>
              <p:cNvSpPr/>
              <p:nvPr/>
            </p:nvSpPr>
            <p:spPr>
              <a:xfrm>
                <a:off x="2595200" y="2238275"/>
                <a:ext cx="1966375" cy="25"/>
              </a:xfrm>
              <a:custGeom>
                <a:avLst/>
                <a:gdLst/>
                <a:ahLst/>
                <a:cxnLst/>
                <a:rect l="l" t="t" r="r" b="b"/>
                <a:pathLst>
                  <a:path w="78655" h="1" fill="none" extrusionOk="0">
                    <a:moveTo>
                      <a:pt x="1" y="0"/>
                    </a:moveTo>
                    <a:lnTo>
                      <a:pt x="78654" y="0"/>
                    </a:lnTo>
                  </a:path>
                </a:pathLst>
              </a:custGeom>
              <a:noFill/>
              <a:ln w="19050" cap="rnd"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0"/>
              <p:cNvSpPr/>
              <p:nvPr/>
            </p:nvSpPr>
            <p:spPr>
              <a:xfrm>
                <a:off x="2595200" y="2569150"/>
                <a:ext cx="1966375" cy="25"/>
              </a:xfrm>
              <a:custGeom>
                <a:avLst/>
                <a:gdLst/>
                <a:ahLst/>
                <a:cxnLst/>
                <a:rect l="l" t="t" r="r" b="b"/>
                <a:pathLst>
                  <a:path w="78655" h="1" fill="none" extrusionOk="0">
                    <a:moveTo>
                      <a:pt x="1" y="0"/>
                    </a:moveTo>
                    <a:lnTo>
                      <a:pt x="78654" y="0"/>
                    </a:lnTo>
                  </a:path>
                </a:pathLst>
              </a:custGeom>
              <a:noFill/>
              <a:ln w="19050" cap="rnd"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0"/>
              <p:cNvSpPr/>
              <p:nvPr/>
            </p:nvSpPr>
            <p:spPr>
              <a:xfrm>
                <a:off x="5617200" y="3397900"/>
                <a:ext cx="642875" cy="1068600"/>
              </a:xfrm>
              <a:custGeom>
                <a:avLst/>
                <a:gdLst/>
                <a:ahLst/>
                <a:cxnLst/>
                <a:rect l="l" t="t" r="r" b="b"/>
                <a:pathLst>
                  <a:path w="25715" h="42744" extrusionOk="0">
                    <a:moveTo>
                      <a:pt x="1891" y="1"/>
                    </a:moveTo>
                    <a:cubicBezTo>
                      <a:pt x="631" y="1261"/>
                      <a:pt x="0" y="3152"/>
                      <a:pt x="505" y="4917"/>
                    </a:cubicBezTo>
                    <a:lnTo>
                      <a:pt x="9580" y="38949"/>
                    </a:lnTo>
                    <a:cubicBezTo>
                      <a:pt x="10200" y="41431"/>
                      <a:pt x="12291" y="42744"/>
                      <a:pt x="14409" y="42744"/>
                    </a:cubicBezTo>
                    <a:cubicBezTo>
                      <a:pt x="16163" y="42744"/>
                      <a:pt x="17937" y="41842"/>
                      <a:pt x="18907" y="39958"/>
                    </a:cubicBezTo>
                    <a:lnTo>
                      <a:pt x="24201" y="29496"/>
                    </a:lnTo>
                    <a:cubicBezTo>
                      <a:pt x="24454" y="28739"/>
                      <a:pt x="25084" y="28109"/>
                      <a:pt x="25714" y="27731"/>
                    </a:cubicBezTo>
                    <a:lnTo>
                      <a:pt x="189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0"/>
              <p:cNvSpPr/>
              <p:nvPr/>
            </p:nvSpPr>
            <p:spPr>
              <a:xfrm>
                <a:off x="5604600" y="3325425"/>
                <a:ext cx="1099775" cy="1169125"/>
              </a:xfrm>
              <a:custGeom>
                <a:avLst/>
                <a:gdLst/>
                <a:ahLst/>
                <a:cxnLst/>
                <a:rect l="l" t="t" r="r" b="b"/>
                <a:pathLst>
                  <a:path w="43991" h="46765" fill="none" extrusionOk="0">
                    <a:moveTo>
                      <a:pt x="39831" y="17143"/>
                    </a:moveTo>
                    <a:lnTo>
                      <a:pt x="8067" y="1891"/>
                    </a:lnTo>
                    <a:cubicBezTo>
                      <a:pt x="4160" y="1"/>
                      <a:pt x="0" y="3530"/>
                      <a:pt x="1009" y="7689"/>
                    </a:cubicBezTo>
                    <a:lnTo>
                      <a:pt x="10084" y="41722"/>
                    </a:lnTo>
                    <a:cubicBezTo>
                      <a:pt x="11218" y="46134"/>
                      <a:pt x="17269" y="46764"/>
                      <a:pt x="19411" y="42605"/>
                    </a:cubicBezTo>
                    <a:lnTo>
                      <a:pt x="24705" y="32143"/>
                    </a:lnTo>
                    <a:cubicBezTo>
                      <a:pt x="24958" y="31512"/>
                      <a:pt x="25588" y="30882"/>
                      <a:pt x="26218" y="30378"/>
                    </a:cubicBezTo>
                    <a:cubicBezTo>
                      <a:pt x="26722" y="30000"/>
                      <a:pt x="27226" y="29748"/>
                      <a:pt x="27731" y="29622"/>
                    </a:cubicBezTo>
                    <a:lnTo>
                      <a:pt x="38949" y="26471"/>
                    </a:lnTo>
                    <a:cubicBezTo>
                      <a:pt x="43487" y="25210"/>
                      <a:pt x="43991" y="19034"/>
                      <a:pt x="39831" y="17143"/>
                    </a:cubicBezTo>
                    <a:close/>
                  </a:path>
                </a:pathLst>
              </a:custGeom>
              <a:noFill/>
              <a:ln w="19050" cap="rnd"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p:nvPr/>
            </p:nvSpPr>
            <p:spPr>
              <a:xfrm>
                <a:off x="5021625" y="1475675"/>
                <a:ext cx="1632325" cy="1629200"/>
              </a:xfrm>
              <a:custGeom>
                <a:avLst/>
                <a:gdLst/>
                <a:ahLst/>
                <a:cxnLst/>
                <a:rect l="l" t="t" r="r" b="b"/>
                <a:pathLst>
                  <a:path w="65293" h="65168" fill="none" extrusionOk="0">
                    <a:moveTo>
                      <a:pt x="53697" y="11597"/>
                    </a:moveTo>
                    <a:cubicBezTo>
                      <a:pt x="65293" y="23193"/>
                      <a:pt x="65293" y="41974"/>
                      <a:pt x="53697" y="53571"/>
                    </a:cubicBezTo>
                    <a:cubicBezTo>
                      <a:pt x="42100" y="65167"/>
                      <a:pt x="23193" y="65167"/>
                      <a:pt x="11597" y="53571"/>
                    </a:cubicBezTo>
                    <a:cubicBezTo>
                      <a:pt x="0" y="41974"/>
                      <a:pt x="0" y="23193"/>
                      <a:pt x="11597" y="11597"/>
                    </a:cubicBezTo>
                    <a:cubicBezTo>
                      <a:pt x="23193" y="1"/>
                      <a:pt x="42100" y="1"/>
                      <a:pt x="53697" y="11597"/>
                    </a:cubicBezTo>
                    <a:close/>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0"/>
              <p:cNvSpPr/>
              <p:nvPr/>
            </p:nvSpPr>
            <p:spPr>
              <a:xfrm flipH="1">
                <a:off x="5511874" y="1995625"/>
                <a:ext cx="510525" cy="589300"/>
              </a:xfrm>
              <a:custGeom>
                <a:avLst/>
                <a:gdLst/>
                <a:ahLst/>
                <a:cxnLst/>
                <a:rect l="l" t="t" r="r" b="b"/>
                <a:pathLst>
                  <a:path w="20421" h="23572" fill="none" extrusionOk="0">
                    <a:moveTo>
                      <a:pt x="20421" y="11723"/>
                    </a:moveTo>
                    <a:lnTo>
                      <a:pt x="1" y="1"/>
                    </a:lnTo>
                    <a:lnTo>
                      <a:pt x="1" y="23571"/>
                    </a:ln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0"/>
              <p:cNvSpPr/>
              <p:nvPr/>
            </p:nvSpPr>
            <p:spPr>
              <a:xfrm>
                <a:off x="2141425" y="3167875"/>
                <a:ext cx="1188025" cy="327750"/>
              </a:xfrm>
              <a:custGeom>
                <a:avLst/>
                <a:gdLst/>
                <a:ahLst/>
                <a:cxnLst/>
                <a:rect l="l" t="t" r="r" b="b"/>
                <a:pathLst>
                  <a:path w="47521" h="13110" extrusionOk="0">
                    <a:moveTo>
                      <a:pt x="6555" y="0"/>
                    </a:moveTo>
                    <a:cubicBezTo>
                      <a:pt x="2900" y="0"/>
                      <a:pt x="1" y="2899"/>
                      <a:pt x="1" y="6555"/>
                    </a:cubicBezTo>
                    <a:cubicBezTo>
                      <a:pt x="1" y="10084"/>
                      <a:pt x="2900" y="13109"/>
                      <a:pt x="6555" y="13109"/>
                    </a:cubicBezTo>
                    <a:lnTo>
                      <a:pt x="40966" y="13109"/>
                    </a:lnTo>
                    <a:cubicBezTo>
                      <a:pt x="44496" y="13109"/>
                      <a:pt x="47521" y="10084"/>
                      <a:pt x="47521" y="6555"/>
                    </a:cubicBezTo>
                    <a:cubicBezTo>
                      <a:pt x="47521" y="2899"/>
                      <a:pt x="44496" y="0"/>
                      <a:pt x="4096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0"/>
              <p:cNvSpPr/>
              <p:nvPr/>
            </p:nvSpPr>
            <p:spPr>
              <a:xfrm>
                <a:off x="3395600" y="3167875"/>
                <a:ext cx="1188025" cy="327750"/>
              </a:xfrm>
              <a:custGeom>
                <a:avLst/>
                <a:gdLst/>
                <a:ahLst/>
                <a:cxnLst/>
                <a:rect l="l" t="t" r="r" b="b"/>
                <a:pathLst>
                  <a:path w="47521" h="13110" extrusionOk="0">
                    <a:moveTo>
                      <a:pt x="6555" y="0"/>
                    </a:moveTo>
                    <a:cubicBezTo>
                      <a:pt x="2900" y="0"/>
                      <a:pt x="1" y="2899"/>
                      <a:pt x="1" y="6555"/>
                    </a:cubicBezTo>
                    <a:cubicBezTo>
                      <a:pt x="1" y="10084"/>
                      <a:pt x="2900" y="13109"/>
                      <a:pt x="6555" y="13109"/>
                    </a:cubicBezTo>
                    <a:lnTo>
                      <a:pt x="40966" y="13109"/>
                    </a:lnTo>
                    <a:cubicBezTo>
                      <a:pt x="44622" y="13109"/>
                      <a:pt x="47521" y="10084"/>
                      <a:pt x="47521" y="6555"/>
                    </a:cubicBezTo>
                    <a:cubicBezTo>
                      <a:pt x="47521" y="2899"/>
                      <a:pt x="44622" y="0"/>
                      <a:pt x="40966"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0"/>
              <p:cNvSpPr/>
              <p:nvPr/>
            </p:nvSpPr>
            <p:spPr>
              <a:xfrm>
                <a:off x="266475" y="1078625"/>
                <a:ext cx="822475" cy="1329825"/>
              </a:xfrm>
              <a:custGeom>
                <a:avLst/>
                <a:gdLst/>
                <a:ahLst/>
                <a:cxnLst/>
                <a:rect l="l" t="t" r="r" b="b"/>
                <a:pathLst>
                  <a:path w="32899" h="53193" fill="none" extrusionOk="0">
                    <a:moveTo>
                      <a:pt x="16513" y="53193"/>
                    </a:moveTo>
                    <a:lnTo>
                      <a:pt x="16513" y="53193"/>
                    </a:lnTo>
                    <a:cubicBezTo>
                      <a:pt x="7437" y="53193"/>
                      <a:pt x="0" y="45756"/>
                      <a:pt x="0" y="36681"/>
                    </a:cubicBezTo>
                    <a:lnTo>
                      <a:pt x="0" y="16513"/>
                    </a:lnTo>
                    <a:cubicBezTo>
                      <a:pt x="0" y="7438"/>
                      <a:pt x="7437" y="1"/>
                      <a:pt x="16513" y="127"/>
                    </a:cubicBezTo>
                    <a:lnTo>
                      <a:pt x="16513" y="127"/>
                    </a:lnTo>
                    <a:cubicBezTo>
                      <a:pt x="25588" y="127"/>
                      <a:pt x="32899" y="7438"/>
                      <a:pt x="32899" y="16513"/>
                    </a:cubicBezTo>
                    <a:lnTo>
                      <a:pt x="32899" y="36681"/>
                    </a:lnTo>
                    <a:cubicBezTo>
                      <a:pt x="32899" y="45756"/>
                      <a:pt x="25588" y="53193"/>
                      <a:pt x="16513" y="53193"/>
                    </a:cubicBezTo>
                    <a:close/>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0"/>
              <p:cNvSpPr/>
              <p:nvPr/>
            </p:nvSpPr>
            <p:spPr>
              <a:xfrm>
                <a:off x="266475" y="1516650"/>
                <a:ext cx="822475" cy="25"/>
              </a:xfrm>
              <a:custGeom>
                <a:avLst/>
                <a:gdLst/>
                <a:ahLst/>
                <a:cxnLst/>
                <a:rect l="l" t="t" r="r" b="b"/>
                <a:pathLst>
                  <a:path w="32899" h="1" fill="none" extrusionOk="0">
                    <a:moveTo>
                      <a:pt x="0" y="0"/>
                    </a:moveTo>
                    <a:lnTo>
                      <a:pt x="32899" y="0"/>
                    </a:lnTo>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679275" y="1081775"/>
                <a:ext cx="25" cy="431750"/>
              </a:xfrm>
              <a:custGeom>
                <a:avLst/>
                <a:gdLst/>
                <a:ahLst/>
                <a:cxnLst/>
                <a:rect l="l" t="t" r="r" b="b"/>
                <a:pathLst>
                  <a:path w="1" h="17270" fill="none" extrusionOk="0">
                    <a:moveTo>
                      <a:pt x="1" y="1"/>
                    </a:moveTo>
                    <a:lnTo>
                      <a:pt x="1" y="17269"/>
                    </a:lnTo>
                  </a:path>
                </a:pathLst>
              </a:custGeom>
              <a:noFill/>
              <a:ln w="19050" cap="flat"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0"/>
              <p:cNvSpPr/>
              <p:nvPr/>
            </p:nvSpPr>
            <p:spPr>
              <a:xfrm>
                <a:off x="654075" y="2408425"/>
                <a:ext cx="3252050" cy="1878150"/>
              </a:xfrm>
              <a:custGeom>
                <a:avLst/>
                <a:gdLst/>
                <a:ahLst/>
                <a:cxnLst/>
                <a:rect l="l" t="t" r="r" b="b"/>
                <a:pathLst>
                  <a:path w="130082" h="75126" fill="none" extrusionOk="0">
                    <a:moveTo>
                      <a:pt x="0" y="1"/>
                    </a:moveTo>
                    <a:lnTo>
                      <a:pt x="0" y="43739"/>
                    </a:lnTo>
                    <a:cubicBezTo>
                      <a:pt x="0" y="47016"/>
                      <a:pt x="2521" y="49663"/>
                      <a:pt x="5798" y="49663"/>
                    </a:cubicBezTo>
                    <a:lnTo>
                      <a:pt x="5798" y="49663"/>
                    </a:lnTo>
                    <a:cubicBezTo>
                      <a:pt x="9076" y="49663"/>
                      <a:pt x="11723" y="52310"/>
                      <a:pt x="11723" y="55462"/>
                    </a:cubicBezTo>
                    <a:lnTo>
                      <a:pt x="11723" y="69201"/>
                    </a:lnTo>
                    <a:cubicBezTo>
                      <a:pt x="11723" y="72478"/>
                      <a:pt x="14370" y="75125"/>
                      <a:pt x="17647" y="75125"/>
                    </a:cubicBezTo>
                    <a:lnTo>
                      <a:pt x="130081" y="75125"/>
                    </a:lnTo>
                  </a:path>
                </a:pathLst>
              </a:custGeom>
              <a:noFill/>
              <a:ln w="19050" cap="rnd" cmpd="sng">
                <a:solidFill>
                  <a:schemeClr val="dk1"/>
                </a:solidFill>
                <a:prstDash val="solid"/>
                <a:miter lim="1260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30"/>
            <p:cNvSpPr/>
            <p:nvPr/>
          </p:nvSpPr>
          <p:spPr>
            <a:xfrm flipH="1">
              <a:off x="1145474" y="4329419"/>
              <a:ext cx="1270334" cy="102670"/>
            </a:xfrm>
            <a:prstGeom prst="roundRect">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descr="University of Bradford logo&#10;&#10;">
            <a:extLst>
              <a:ext uri="{FF2B5EF4-FFF2-40B4-BE49-F238E27FC236}">
                <a16:creationId xmlns:a16="http://schemas.microsoft.com/office/drawing/2014/main" id="{962EBB5F-A8FF-F4C3-1EBD-34BF7E4CA700}"/>
              </a:ext>
            </a:extLst>
          </p:cNvPr>
          <p:cNvPicPr>
            <a:picLocks noChangeAspect="1"/>
          </p:cNvPicPr>
          <p:nvPr/>
        </p:nvPicPr>
        <p:blipFill>
          <a:blip r:embed="rId5"/>
          <a:stretch>
            <a:fillRect/>
          </a:stretch>
        </p:blipFill>
        <p:spPr>
          <a:xfrm>
            <a:off x="-12527" y="0"/>
            <a:ext cx="1751474" cy="726038"/>
          </a:xfrm>
          <a:prstGeom prst="rect">
            <a:avLst/>
          </a:prstGeom>
        </p:spPr>
      </p:pic>
      <p:pic>
        <p:nvPicPr>
          <p:cNvPr id="7" name="Picture 6" descr="Positive Digital Practices logo &#10;&#10;">
            <a:extLst>
              <a:ext uri="{FF2B5EF4-FFF2-40B4-BE49-F238E27FC236}">
                <a16:creationId xmlns:a16="http://schemas.microsoft.com/office/drawing/2014/main" id="{2943DA3F-4241-D9C0-B97E-D029592F59B4}"/>
              </a:ext>
            </a:extLst>
          </p:cNvPr>
          <p:cNvPicPr>
            <a:picLocks noChangeAspect="1"/>
          </p:cNvPicPr>
          <p:nvPr/>
        </p:nvPicPr>
        <p:blipFill>
          <a:blip r:embed="rId6"/>
          <a:stretch>
            <a:fillRect/>
          </a:stretch>
        </p:blipFill>
        <p:spPr>
          <a:xfrm>
            <a:off x="7769044" y="0"/>
            <a:ext cx="1374956" cy="731628"/>
          </a:xfrm>
          <a:prstGeom prst="rect">
            <a:avLst/>
          </a:prstGeom>
        </p:spPr>
      </p:pic>
      <p:pic>
        <p:nvPicPr>
          <p:cNvPr id="11" name="Audio 10">
            <a:hlinkClick r:id="" action="ppaction://media"/>
            <a:extLst>
              <a:ext uri="{FF2B5EF4-FFF2-40B4-BE49-F238E27FC236}">
                <a16:creationId xmlns:a16="http://schemas.microsoft.com/office/drawing/2014/main" id="{0D4CA301-C767-863D-AE46-4846ED95392B}"/>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91"/>
    </mc:Choice>
    <mc:Fallback xmlns="">
      <p:transition spd="slow" advTm="44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a:extLst>
              <a:ext uri="{C183D7F6-B498-43B3-948B-1728B52AA6E4}">
                <adec:decorative xmlns:adec="http://schemas.microsoft.com/office/drawing/2017/decorative" val="0"/>
              </a:ext>
            </a:extLst>
          </p:cNvPr>
          <p:cNvSpPr txBox="1">
            <a:spLocks noGrp="1"/>
          </p:cNvSpPr>
          <p:nvPr>
            <p:ph type="title"/>
          </p:nvPr>
        </p:nvSpPr>
        <p:spPr>
          <a:xfrm>
            <a:off x="713250" y="559538"/>
            <a:ext cx="7717500" cy="572700"/>
          </a:xfrm>
          <a:prstGeom prst="rect">
            <a:avLst/>
          </a:prstGeom>
        </p:spPr>
        <p:txBody>
          <a:bodyPr spcFirstLastPara="1" wrap="square" lIns="91425" tIns="91425" rIns="91425" bIns="91425" anchor="t" anchorCtr="0">
            <a:noAutofit/>
          </a:bodyPr>
          <a:lstStyle/>
          <a:p>
            <a:r>
              <a:rPr lang="en" dirty="0">
                <a:latin typeface="Lucida Sans"/>
              </a:rPr>
              <a:t>01 – Student Types – Mature </a:t>
            </a:r>
            <a:endParaRPr lang="en-US" dirty="0">
              <a:latin typeface="Lucida Sans"/>
            </a:endParaRPr>
          </a:p>
        </p:txBody>
      </p:sp>
      <p:sp>
        <p:nvSpPr>
          <p:cNvPr id="5" name="TextBox 4">
            <a:extLst>
              <a:ext uri="{FF2B5EF4-FFF2-40B4-BE49-F238E27FC236}">
                <a16:creationId xmlns:a16="http://schemas.microsoft.com/office/drawing/2014/main" id="{4D6DEB26-E7AA-486C-B6E8-50290B285C39}"/>
              </a:ext>
            </a:extLst>
          </p:cNvPr>
          <p:cNvSpPr txBox="1"/>
          <p:nvPr/>
        </p:nvSpPr>
        <p:spPr>
          <a:xfrm>
            <a:off x="820793" y="1328393"/>
            <a:ext cx="5249859" cy="3357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GB" sz="2400" b="1" dirty="0">
                <a:solidFill>
                  <a:schemeClr val="tx1"/>
                </a:solidFill>
                <a:latin typeface="Lucida Sans"/>
              </a:rPr>
              <a:t>Definition: </a:t>
            </a:r>
          </a:p>
          <a:p>
            <a:pPr algn="just">
              <a:lnSpc>
                <a:spcPct val="150000"/>
              </a:lnSpc>
            </a:pPr>
            <a:endParaRPr lang="en-GB" sz="2000" dirty="0">
              <a:solidFill>
                <a:schemeClr val="tx1"/>
              </a:solidFill>
              <a:latin typeface="Lucida Sans"/>
            </a:endParaRPr>
          </a:p>
          <a:p>
            <a:pPr algn="just">
              <a:lnSpc>
                <a:spcPct val="150000"/>
              </a:lnSpc>
            </a:pPr>
            <a:r>
              <a:rPr lang="en-GB" sz="2000" dirty="0">
                <a:solidFill>
                  <a:schemeClr val="tx1"/>
                </a:solidFill>
                <a:latin typeface="Lucida Sans"/>
              </a:rPr>
              <a:t>Mature students refer to students aged 21 years and over, that are enrolled on a  full-time or part-time basis, at an institution of higher learning after a long period of time out of school (7). </a:t>
            </a:r>
            <a:endParaRPr lang="en-US" sz="2000" dirty="0">
              <a:solidFill>
                <a:schemeClr val="tx1"/>
              </a:solidFill>
              <a:latin typeface="Lucida Sans"/>
            </a:endParaRPr>
          </a:p>
        </p:txBody>
      </p:sp>
      <p:pic>
        <p:nvPicPr>
          <p:cNvPr id="4" name="Picture 3">
            <a:extLst>
              <a:ext uri="{FF2B5EF4-FFF2-40B4-BE49-F238E27FC236}">
                <a16:creationId xmlns:a16="http://schemas.microsoft.com/office/drawing/2014/main" id="{2B82E6E8-4696-42FF-A2CC-841843EBAC4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70155" y="2211872"/>
            <a:ext cx="2775427" cy="1387714"/>
          </a:xfrm>
          <a:prstGeom prst="rect">
            <a:avLst/>
          </a:prstGeom>
        </p:spPr>
      </p:pic>
      <p:pic>
        <p:nvPicPr>
          <p:cNvPr id="8" name="Picture 7">
            <a:extLst>
              <a:ext uri="{FF2B5EF4-FFF2-40B4-BE49-F238E27FC236}">
                <a16:creationId xmlns:a16="http://schemas.microsoft.com/office/drawing/2014/main" id="{FD9BD6C3-1FF7-5D0E-C08E-1AE9B70A4CE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0"/>
            <a:ext cx="1145626" cy="609599"/>
          </a:xfrm>
          <a:prstGeom prst="rect">
            <a:avLst/>
          </a:prstGeom>
        </p:spPr>
      </p:pic>
      <p:pic>
        <p:nvPicPr>
          <p:cNvPr id="9" name="Picture 8">
            <a:extLst>
              <a:ext uri="{FF2B5EF4-FFF2-40B4-BE49-F238E27FC236}">
                <a16:creationId xmlns:a16="http://schemas.microsoft.com/office/drawing/2014/main" id="{3567F102-CFF3-3249-1F22-32DC80E19E5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10" name="Audio 9">
            <a:hlinkClick r:id="" action="ppaction://media"/>
            <a:extLst>
              <a:ext uri="{FF2B5EF4-FFF2-40B4-BE49-F238E27FC236}">
                <a16:creationId xmlns:a16="http://schemas.microsoft.com/office/drawing/2014/main" id="{05BE6A64-1512-63C4-C321-F253716F326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045635020"/>
      </p:ext>
    </p:extLst>
  </p:cSld>
  <p:clrMapOvr>
    <a:masterClrMapping/>
  </p:clrMapOvr>
  <mc:AlternateContent xmlns:mc="http://schemas.openxmlformats.org/markup-compatibility/2006" xmlns:p14="http://schemas.microsoft.com/office/powerpoint/2010/main">
    <mc:Choice Requires="p14">
      <p:transition spd="slow" p14:dur="2000" advTm="15520"/>
    </mc:Choice>
    <mc:Fallback xmlns="">
      <p:transition spd="slow" advTm="15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698367" y="672608"/>
            <a:ext cx="7717500" cy="572700"/>
          </a:xfrm>
          <a:prstGeom prst="rect">
            <a:avLst/>
          </a:prstGeom>
        </p:spPr>
        <p:txBody>
          <a:bodyPr spcFirstLastPara="1" wrap="square" lIns="91425" tIns="91425" rIns="91425" bIns="91425" anchor="t" anchorCtr="0">
            <a:noAutofit/>
          </a:bodyPr>
          <a:lstStyle/>
          <a:p>
            <a:r>
              <a:rPr lang="en" sz="2400" dirty="0">
                <a:latin typeface="Lucida Sans"/>
              </a:rPr>
              <a:t>01 – Student Types – Mature continued </a:t>
            </a:r>
            <a:endParaRPr lang="en-US" sz="2400" dirty="0">
              <a:latin typeface="Lucida Sans"/>
            </a:endParaRPr>
          </a:p>
        </p:txBody>
      </p:sp>
      <p:sp>
        <p:nvSpPr>
          <p:cNvPr id="5" name="TextBox 4">
            <a:extLst>
              <a:ext uri="{FF2B5EF4-FFF2-40B4-BE49-F238E27FC236}">
                <a16:creationId xmlns:a16="http://schemas.microsoft.com/office/drawing/2014/main" id="{4D6DEB26-E7AA-486C-B6E8-50290B285C39}"/>
              </a:ext>
            </a:extLst>
          </p:cNvPr>
          <p:cNvSpPr txBox="1"/>
          <p:nvPr/>
        </p:nvSpPr>
        <p:spPr>
          <a:xfrm>
            <a:off x="856500" y="1433257"/>
            <a:ext cx="5249859" cy="29482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GB" sz="1800" dirty="0">
                <a:solidFill>
                  <a:schemeClr val="tx1"/>
                </a:solidFill>
                <a:latin typeface="Lucida Sans" panose="020B0602030504020204" pitchFamily="34" charset="0"/>
              </a:rPr>
              <a:t>C</a:t>
            </a:r>
            <a:r>
              <a:rPr lang="en-GB" sz="1800" b="1" dirty="0">
                <a:solidFill>
                  <a:schemeClr val="dk1"/>
                </a:solidFill>
                <a:latin typeface="Lucida Sans" panose="020B0602030504020204" pitchFamily="34" charset="0"/>
                <a:cs typeface="Palanquin"/>
              </a:rPr>
              <a:t>hallenges they may face include (8):</a:t>
            </a:r>
          </a:p>
          <a:p>
            <a:pPr algn="just">
              <a:lnSpc>
                <a:spcPct val="150000"/>
              </a:lnSpc>
            </a:pPr>
            <a:endParaRPr lang="en-GB" sz="1800" b="1" dirty="0">
              <a:solidFill>
                <a:schemeClr val="dk1"/>
              </a:solidFill>
              <a:latin typeface="Lucida Sans" panose="020B0602030504020204" pitchFamily="34" charset="0"/>
              <a:cs typeface="Palanquin"/>
            </a:endParaRPr>
          </a:p>
          <a:p>
            <a:pPr marL="285750" indent="-285750" algn="just">
              <a:lnSpc>
                <a:spcPct val="150000"/>
              </a:lnSpc>
              <a:buFont typeface="Arial,Sans-Serif"/>
              <a:buChar char="•"/>
            </a:pPr>
            <a:r>
              <a:rPr lang="en-GB" sz="1800" dirty="0">
                <a:solidFill>
                  <a:schemeClr val="dk1"/>
                </a:solidFill>
                <a:latin typeface="Lucida Sans" panose="020B0602030504020204" pitchFamily="34" charset="0"/>
                <a:cs typeface="Palanquin"/>
              </a:rPr>
              <a:t>Financial constraints               </a:t>
            </a:r>
            <a:endParaRPr lang="en-GB" sz="1800" dirty="0">
              <a:solidFill>
                <a:schemeClr val="dk1"/>
              </a:solidFill>
              <a:latin typeface="Lucida Sans" panose="020B0602030504020204" pitchFamily="34" charset="0"/>
            </a:endParaRPr>
          </a:p>
          <a:p>
            <a:pPr marL="285750" indent="-285750" algn="just">
              <a:lnSpc>
                <a:spcPct val="150000"/>
              </a:lnSpc>
              <a:buFont typeface="Arial,Sans-Serif"/>
              <a:buChar char="•"/>
            </a:pPr>
            <a:r>
              <a:rPr lang="en-GB" sz="1800" dirty="0">
                <a:solidFill>
                  <a:schemeClr val="dk1"/>
                </a:solidFill>
                <a:latin typeface="Lucida Sans" panose="020B0602030504020204" pitchFamily="34" charset="0"/>
                <a:cs typeface="Palanquin"/>
              </a:rPr>
              <a:t>Time management </a:t>
            </a:r>
            <a:endParaRPr lang="en-GB" sz="1800" dirty="0">
              <a:solidFill>
                <a:schemeClr val="dk1"/>
              </a:solidFill>
              <a:latin typeface="Lucida Sans" panose="020B0602030504020204" pitchFamily="34" charset="0"/>
            </a:endParaRPr>
          </a:p>
          <a:p>
            <a:pPr marL="285750" indent="-285750" algn="just">
              <a:lnSpc>
                <a:spcPct val="150000"/>
              </a:lnSpc>
              <a:buFont typeface="Arial,Sans-Serif"/>
              <a:buChar char="•"/>
            </a:pPr>
            <a:r>
              <a:rPr lang="en-GB" sz="1800" dirty="0">
                <a:solidFill>
                  <a:schemeClr val="dk1"/>
                </a:solidFill>
                <a:latin typeface="Lucida Sans" panose="020B0602030504020204" pitchFamily="34" charset="0"/>
                <a:cs typeface="Palanquin"/>
              </a:rPr>
              <a:t>Social integration                    </a:t>
            </a:r>
            <a:endParaRPr lang="en-GB" sz="1800" dirty="0">
              <a:solidFill>
                <a:schemeClr val="dk1"/>
              </a:solidFill>
              <a:latin typeface="Lucida Sans" panose="020B0602030504020204" pitchFamily="34" charset="0"/>
            </a:endParaRPr>
          </a:p>
          <a:p>
            <a:pPr marL="285750" indent="-285750" algn="just">
              <a:lnSpc>
                <a:spcPct val="150000"/>
              </a:lnSpc>
              <a:buFont typeface="Arial,Sans-Serif"/>
              <a:buChar char="•"/>
            </a:pPr>
            <a:r>
              <a:rPr lang="en-GB" sz="1800" dirty="0">
                <a:solidFill>
                  <a:schemeClr val="dk1"/>
                </a:solidFill>
                <a:latin typeface="Lucida Sans" panose="020B0602030504020204" pitchFamily="34" charset="0"/>
                <a:cs typeface="Palanquin"/>
              </a:rPr>
              <a:t>Work-life-education balance</a:t>
            </a:r>
            <a:endParaRPr lang="en-GB" sz="1800" dirty="0">
              <a:solidFill>
                <a:schemeClr val="dk1"/>
              </a:solidFill>
              <a:latin typeface="Lucida Sans" panose="020B0602030504020204" pitchFamily="34" charset="0"/>
            </a:endParaRPr>
          </a:p>
          <a:p>
            <a:pPr marL="285750" indent="-285750" algn="just">
              <a:lnSpc>
                <a:spcPct val="150000"/>
              </a:lnSpc>
              <a:buFont typeface="Arial,Sans-Serif"/>
              <a:buChar char="•"/>
            </a:pPr>
            <a:r>
              <a:rPr lang="en-GB" sz="1800" dirty="0">
                <a:solidFill>
                  <a:schemeClr val="dk1"/>
                </a:solidFill>
                <a:latin typeface="Lucida Sans" panose="020B0602030504020204" pitchFamily="34" charset="0"/>
                <a:cs typeface="Palanquin"/>
              </a:rPr>
              <a:t>Anxiety around academic performance</a:t>
            </a:r>
          </a:p>
        </p:txBody>
      </p:sp>
      <p:pic>
        <p:nvPicPr>
          <p:cNvPr id="4" name="Picture 3">
            <a:extLst>
              <a:ext uri="{FF2B5EF4-FFF2-40B4-BE49-F238E27FC236}">
                <a16:creationId xmlns:a16="http://schemas.microsoft.com/office/drawing/2014/main" id="{2B82E6E8-4696-42FF-A2CC-841843EBAC4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06359" y="2233137"/>
            <a:ext cx="2775427" cy="1387714"/>
          </a:xfrm>
          <a:prstGeom prst="rect">
            <a:avLst/>
          </a:prstGeom>
        </p:spPr>
      </p:pic>
      <p:pic>
        <p:nvPicPr>
          <p:cNvPr id="7" name="Picture 6">
            <a:extLst>
              <a:ext uri="{FF2B5EF4-FFF2-40B4-BE49-F238E27FC236}">
                <a16:creationId xmlns:a16="http://schemas.microsoft.com/office/drawing/2014/main" id="{46734366-4035-A6B7-F3BC-F7528F0F25D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0"/>
            <a:ext cx="1145626" cy="609599"/>
          </a:xfrm>
          <a:prstGeom prst="rect">
            <a:avLst/>
          </a:prstGeom>
        </p:spPr>
      </p:pic>
      <p:pic>
        <p:nvPicPr>
          <p:cNvPr id="8" name="Picture 7">
            <a:extLst>
              <a:ext uri="{FF2B5EF4-FFF2-40B4-BE49-F238E27FC236}">
                <a16:creationId xmlns:a16="http://schemas.microsoft.com/office/drawing/2014/main" id="{A1195E7F-0DB9-7F9F-7677-8F5FA1D3581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10" name="Audio 9">
            <a:hlinkClick r:id="" action="ppaction://media"/>
            <a:extLst>
              <a:ext uri="{FF2B5EF4-FFF2-40B4-BE49-F238E27FC236}">
                <a16:creationId xmlns:a16="http://schemas.microsoft.com/office/drawing/2014/main" id="{B22147D0-24F5-4677-CA48-48C917325E5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235352036"/>
      </p:ext>
    </p:extLst>
  </p:cSld>
  <p:clrMapOvr>
    <a:masterClrMapping/>
  </p:clrMapOvr>
  <mc:AlternateContent xmlns:mc="http://schemas.openxmlformats.org/markup-compatibility/2006" xmlns:p14="http://schemas.microsoft.com/office/powerpoint/2010/main">
    <mc:Choice Requires="p14">
      <p:transition spd="slow" p14:dur="2000" advTm="20582"/>
    </mc:Choice>
    <mc:Fallback xmlns="">
      <p:transition spd="slow" advTm="20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a:extLst>
              <a:ext uri="{C183D7F6-B498-43B3-948B-1728B52AA6E4}">
                <adec:decorative xmlns:adec="http://schemas.microsoft.com/office/drawing/2017/decorative" val="1"/>
              </a:ext>
            </a:extLst>
          </p:cNvPr>
          <p:cNvSpPr/>
          <p:nvPr/>
        </p:nvSpPr>
        <p:spPr>
          <a:xfrm>
            <a:off x="-988975" y="-346275"/>
            <a:ext cx="4253100" cy="42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txBox="1">
            <a:spLocks noGrp="1"/>
          </p:cNvSpPr>
          <p:nvPr>
            <p:ph type="title" idx="2"/>
          </p:nvPr>
        </p:nvSpPr>
        <p:spPr>
          <a:xfrm>
            <a:off x="3731050" y="636125"/>
            <a:ext cx="4699800" cy="1413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9600">
                <a:latin typeface="Lucida Sans"/>
              </a:rPr>
              <a:t>02</a:t>
            </a:r>
            <a:endParaRPr lang="en-US" sz="9600">
              <a:latin typeface="Lucida Sans"/>
            </a:endParaRPr>
          </a:p>
        </p:txBody>
      </p:sp>
      <p:sp>
        <p:nvSpPr>
          <p:cNvPr id="252" name="Google Shape;252;p34"/>
          <p:cNvSpPr txBox="1">
            <a:spLocks noGrp="1"/>
          </p:cNvSpPr>
          <p:nvPr>
            <p:ph type="title"/>
          </p:nvPr>
        </p:nvSpPr>
        <p:spPr>
          <a:xfrm>
            <a:off x="3788076" y="2361310"/>
            <a:ext cx="4699500" cy="75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800" b="1">
                <a:latin typeface="Lucida Sans"/>
              </a:rPr>
              <a:t>Group Intersections</a:t>
            </a:r>
            <a:endParaRPr lang="en-US" sz="4800">
              <a:latin typeface="Lucida Sans"/>
            </a:endParaRPr>
          </a:p>
        </p:txBody>
      </p:sp>
      <p:sp>
        <p:nvSpPr>
          <p:cNvPr id="259" name="Google Shape;259;p34">
            <a:extLst>
              <a:ext uri="{C183D7F6-B498-43B3-948B-1728B52AA6E4}">
                <adec:decorative xmlns:adec="http://schemas.microsoft.com/office/drawing/2017/decorative" val="1"/>
              </a:ext>
            </a:extLst>
          </p:cNvPr>
          <p:cNvSpPr/>
          <p:nvPr/>
        </p:nvSpPr>
        <p:spPr>
          <a:xfrm>
            <a:off x="2593325" y="4450275"/>
            <a:ext cx="433500" cy="43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4">
            <a:extLst>
              <a:ext uri="{C183D7F6-B498-43B3-948B-1728B52AA6E4}">
                <adec:decorative xmlns:adec="http://schemas.microsoft.com/office/drawing/2017/decorative" val="1"/>
              </a:ext>
            </a:extLst>
          </p:cNvPr>
          <p:cNvSpPr/>
          <p:nvPr/>
        </p:nvSpPr>
        <p:spPr>
          <a:xfrm>
            <a:off x="4949450" y="-242475"/>
            <a:ext cx="1056300" cy="105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a:extLst>
              <a:ext uri="{C183D7F6-B498-43B3-948B-1728B52AA6E4}">
                <adec:decorative xmlns:adec="http://schemas.microsoft.com/office/drawing/2017/decorative" val="1"/>
              </a:ext>
            </a:extLst>
          </p:cNvPr>
          <p:cNvSpPr/>
          <p:nvPr/>
        </p:nvSpPr>
        <p:spPr>
          <a:xfrm>
            <a:off x="8804225" y="2637600"/>
            <a:ext cx="433500" cy="43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4">
            <a:extLst>
              <a:ext uri="{C183D7F6-B498-43B3-948B-1728B52AA6E4}">
                <adec:decorative xmlns:adec="http://schemas.microsoft.com/office/drawing/2017/decorative" val="1"/>
              </a:ext>
            </a:extLst>
          </p:cNvPr>
          <p:cNvSpPr/>
          <p:nvPr/>
        </p:nvSpPr>
        <p:spPr>
          <a:xfrm>
            <a:off x="4420628" y="4215295"/>
            <a:ext cx="356196" cy="328410"/>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a:hlinkClick r:id="rId5" action="ppaction://hlinksldjump"/>
            <a:extLst>
              <a:ext uri="{C183D7F6-B498-43B3-948B-1728B52AA6E4}">
                <adec:decorative xmlns:adec="http://schemas.microsoft.com/office/drawing/2017/decorative" val="1"/>
              </a:ext>
            </a:extLst>
          </p:cNvPr>
          <p:cNvSpPr/>
          <p:nvPr/>
        </p:nvSpPr>
        <p:spPr>
          <a:xfrm>
            <a:off x="4383776" y="4164550"/>
            <a:ext cx="429900" cy="42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9074;p76">
            <a:extLst>
              <a:ext uri="{FF2B5EF4-FFF2-40B4-BE49-F238E27FC236}">
                <a16:creationId xmlns:a16="http://schemas.microsoft.com/office/drawing/2014/main" id="{93AFDAAE-E31A-4A1E-9780-2452894D3867}"/>
              </a:ext>
              <a:ext uri="{C183D7F6-B498-43B3-948B-1728B52AA6E4}">
                <adec:decorative xmlns:adec="http://schemas.microsoft.com/office/drawing/2017/decorative" val="1"/>
              </a:ext>
            </a:extLst>
          </p:cNvPr>
          <p:cNvGrpSpPr/>
          <p:nvPr/>
        </p:nvGrpSpPr>
        <p:grpSpPr>
          <a:xfrm>
            <a:off x="1589486" y="973949"/>
            <a:ext cx="2982514" cy="1599063"/>
            <a:chOff x="238125" y="999450"/>
            <a:chExt cx="7140700" cy="3708225"/>
          </a:xfr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grpSpPr>
        <p:sp>
          <p:nvSpPr>
            <p:cNvPr id="15" name="Google Shape;9075;p76">
              <a:extLst>
                <a:ext uri="{FF2B5EF4-FFF2-40B4-BE49-F238E27FC236}">
                  <a16:creationId xmlns:a16="http://schemas.microsoft.com/office/drawing/2014/main" id="{884FCE5A-60D5-4486-A4E5-781E829C1099}"/>
                </a:ext>
              </a:extLst>
            </p:cNvPr>
            <p:cNvSpPr/>
            <p:nvPr/>
          </p:nvSpPr>
          <p:spPr>
            <a:xfrm>
              <a:off x="2171975" y="3872925"/>
              <a:ext cx="7900" cy="25"/>
            </a:xfrm>
            <a:custGeom>
              <a:avLst/>
              <a:gdLst/>
              <a:ahLst/>
              <a:cxnLst/>
              <a:rect l="l" t="t" r="r" b="b"/>
              <a:pathLst>
                <a:path w="316" h="1" extrusionOk="0">
                  <a:moveTo>
                    <a:pt x="316"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76;p76">
              <a:extLst>
                <a:ext uri="{FF2B5EF4-FFF2-40B4-BE49-F238E27FC236}">
                  <a16:creationId xmlns:a16="http://schemas.microsoft.com/office/drawing/2014/main" id="{9EFD337A-6598-4657-B245-B93E8C712D1F}"/>
                </a:ext>
              </a:extLst>
            </p:cNvPr>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77;p76">
              <a:extLst>
                <a:ext uri="{FF2B5EF4-FFF2-40B4-BE49-F238E27FC236}">
                  <a16:creationId xmlns:a16="http://schemas.microsoft.com/office/drawing/2014/main" id="{1ACD4085-2A00-444B-BCFD-4D6CEF9691EA}"/>
                </a:ext>
              </a:extLst>
            </p:cNvPr>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78;p76">
              <a:extLst>
                <a:ext uri="{FF2B5EF4-FFF2-40B4-BE49-F238E27FC236}">
                  <a16:creationId xmlns:a16="http://schemas.microsoft.com/office/drawing/2014/main" id="{57579041-AC05-4F3C-833F-BF6D766471E3}"/>
                </a:ext>
              </a:extLst>
            </p:cNvPr>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79;p76">
              <a:extLst>
                <a:ext uri="{FF2B5EF4-FFF2-40B4-BE49-F238E27FC236}">
                  <a16:creationId xmlns:a16="http://schemas.microsoft.com/office/drawing/2014/main" id="{D8185244-A134-4CBB-9A43-17D8FDEE0CDD}"/>
                </a:ext>
              </a:extLst>
            </p:cNvPr>
            <p:cNvSpPr/>
            <p:nvPr/>
          </p:nvSpPr>
          <p:spPr>
            <a:xfrm>
              <a:off x="3808250" y="2852875"/>
              <a:ext cx="25" cy="25"/>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80;p76">
              <a:extLst>
                <a:ext uri="{FF2B5EF4-FFF2-40B4-BE49-F238E27FC236}">
                  <a16:creationId xmlns:a16="http://schemas.microsoft.com/office/drawing/2014/main" id="{DD0A85FB-1601-4B2B-8E51-54C62E43BE6B}"/>
                </a:ext>
              </a:extLst>
            </p:cNvPr>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081;p76">
              <a:extLst>
                <a:ext uri="{FF2B5EF4-FFF2-40B4-BE49-F238E27FC236}">
                  <a16:creationId xmlns:a16="http://schemas.microsoft.com/office/drawing/2014/main" id="{C7D05EF2-B676-4602-8585-E526F2E0C922}"/>
                </a:ext>
              </a:extLst>
            </p:cNvPr>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82;p76">
              <a:extLst>
                <a:ext uri="{FF2B5EF4-FFF2-40B4-BE49-F238E27FC236}">
                  <a16:creationId xmlns:a16="http://schemas.microsoft.com/office/drawing/2014/main" id="{CA543EB3-8983-48D7-8284-9E975C013780}"/>
                </a:ext>
              </a:extLst>
            </p:cNvPr>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83;p76">
              <a:extLst>
                <a:ext uri="{FF2B5EF4-FFF2-40B4-BE49-F238E27FC236}">
                  <a16:creationId xmlns:a16="http://schemas.microsoft.com/office/drawing/2014/main" id="{B4A70580-CA52-4E15-8B43-FC8A23DBDD36}"/>
                </a:ext>
              </a:extLst>
            </p:cNvPr>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a:extLst>
              <a:ext uri="{FF2B5EF4-FFF2-40B4-BE49-F238E27FC236}">
                <a16:creationId xmlns:a16="http://schemas.microsoft.com/office/drawing/2014/main" id="{A492D91E-70AC-5C5E-40BC-9D260023CC3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19440"/>
            <a:ext cx="1145626" cy="609599"/>
          </a:xfrm>
          <a:prstGeom prst="rect">
            <a:avLst/>
          </a:prstGeom>
        </p:spPr>
      </p:pic>
      <p:pic>
        <p:nvPicPr>
          <p:cNvPr id="25" name="Picture 24">
            <a:extLst>
              <a:ext uri="{FF2B5EF4-FFF2-40B4-BE49-F238E27FC236}">
                <a16:creationId xmlns:a16="http://schemas.microsoft.com/office/drawing/2014/main" id="{14F1A49B-F3F9-D1A7-501E-3D5F2169742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5" name="Audio 4">
            <a:hlinkClick r:id="" action="ppaction://media"/>
            <a:extLst>
              <a:ext uri="{FF2B5EF4-FFF2-40B4-BE49-F238E27FC236}">
                <a16:creationId xmlns:a16="http://schemas.microsoft.com/office/drawing/2014/main" id="{F8F3FDFC-300F-6079-8742-F9154147C27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50587682"/>
      </p:ext>
    </p:extLst>
  </p:cSld>
  <p:clrMapOvr>
    <a:masterClrMapping/>
  </p:clrMapOvr>
  <mc:AlternateContent xmlns:mc="http://schemas.openxmlformats.org/markup-compatibility/2006" xmlns:p14="http://schemas.microsoft.com/office/powerpoint/2010/main">
    <mc:Choice Requires="p14">
      <p:transition spd="slow" p14:dur="2000" advTm="8510"/>
    </mc:Choice>
    <mc:Fallback xmlns="">
      <p:transition spd="slow" advTm="8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3" name="Title 2">
            <a:extLst>
              <a:ext uri="{FF2B5EF4-FFF2-40B4-BE49-F238E27FC236}">
                <a16:creationId xmlns:a16="http://schemas.microsoft.com/office/drawing/2014/main" id="{68E68830-1956-4651-B2E0-0F3808D1C577}"/>
              </a:ext>
            </a:extLst>
          </p:cNvPr>
          <p:cNvSpPr>
            <a:spLocks noGrp="1"/>
          </p:cNvSpPr>
          <p:nvPr>
            <p:ph type="title"/>
          </p:nvPr>
        </p:nvSpPr>
        <p:spPr>
          <a:xfrm>
            <a:off x="713250" y="617056"/>
            <a:ext cx="7717500" cy="572700"/>
          </a:xfrm>
        </p:spPr>
        <p:txBody>
          <a:bodyPr/>
          <a:lstStyle/>
          <a:p>
            <a:r>
              <a:rPr lang="en-GB" dirty="0">
                <a:latin typeface="Lucida Sans"/>
              </a:rPr>
              <a:t>02 – Group Intersections</a:t>
            </a:r>
          </a:p>
        </p:txBody>
      </p:sp>
      <p:pic>
        <p:nvPicPr>
          <p:cNvPr id="5" name="Picture 4" descr="Diagram of type of student and how they may intersect, including placement, commuter, distance, mature and other students.">
            <a:extLst>
              <a:ext uri="{FF2B5EF4-FFF2-40B4-BE49-F238E27FC236}">
                <a16:creationId xmlns:a16="http://schemas.microsoft.com/office/drawing/2014/main" id="{D4FDE6CF-A412-4EE8-9B4C-08DD53E16BF4}"/>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084534" y="1172594"/>
            <a:ext cx="5019383" cy="3818506"/>
          </a:xfrm>
          <a:prstGeom prst="rect">
            <a:avLst/>
          </a:prstGeom>
        </p:spPr>
      </p:pic>
      <p:sp>
        <p:nvSpPr>
          <p:cNvPr id="6" name="TextBox 5">
            <a:extLst>
              <a:ext uri="{FF2B5EF4-FFF2-40B4-BE49-F238E27FC236}">
                <a16:creationId xmlns:a16="http://schemas.microsoft.com/office/drawing/2014/main" id="{AB7BB319-B7BC-D430-C32E-96B9377071B2}"/>
              </a:ext>
            </a:extLst>
          </p:cNvPr>
          <p:cNvSpPr txBox="1"/>
          <p:nvPr/>
        </p:nvSpPr>
        <p:spPr>
          <a:xfrm>
            <a:off x="6545943" y="1364343"/>
            <a:ext cx="2293257" cy="1200329"/>
          </a:xfrm>
          <a:prstGeom prst="rect">
            <a:avLst/>
          </a:prstGeom>
          <a:noFill/>
        </p:spPr>
        <p:txBody>
          <a:bodyPr wrap="square" rtlCol="0">
            <a:spAutoFit/>
          </a:bodyPr>
          <a:lstStyle/>
          <a:p>
            <a:pPr algn="ctr"/>
            <a:r>
              <a:rPr lang="en-GB" sz="1800" dirty="0">
                <a:solidFill>
                  <a:schemeClr val="tx1"/>
                </a:solidFill>
                <a:latin typeface="Lucida Sans" panose="020B0602030504020204" pitchFamily="34" charset="0"/>
              </a:rPr>
              <a:t>Intersect means when two or more things cross over and connect.</a:t>
            </a:r>
          </a:p>
        </p:txBody>
      </p:sp>
      <p:pic>
        <p:nvPicPr>
          <p:cNvPr id="9" name="Picture 8">
            <a:extLst>
              <a:ext uri="{FF2B5EF4-FFF2-40B4-BE49-F238E27FC236}">
                <a16:creationId xmlns:a16="http://schemas.microsoft.com/office/drawing/2014/main" id="{151EB432-2B76-A83E-CEAD-B85A4F51D21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7457"/>
            <a:ext cx="1145626" cy="609599"/>
          </a:xfrm>
          <a:prstGeom prst="rect">
            <a:avLst/>
          </a:prstGeom>
        </p:spPr>
      </p:pic>
      <p:pic>
        <p:nvPicPr>
          <p:cNvPr id="10" name="Picture 9">
            <a:extLst>
              <a:ext uri="{FF2B5EF4-FFF2-40B4-BE49-F238E27FC236}">
                <a16:creationId xmlns:a16="http://schemas.microsoft.com/office/drawing/2014/main" id="{858B694B-B4CB-5A9A-D3A4-7AA88C22652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2" name="Audio 1">
            <a:hlinkClick r:id="" action="ppaction://media"/>
            <a:extLst>
              <a:ext uri="{FF2B5EF4-FFF2-40B4-BE49-F238E27FC236}">
                <a16:creationId xmlns:a16="http://schemas.microsoft.com/office/drawing/2014/main" id="{A80F95DA-7B22-4DE2-4D34-23731F97360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133930715"/>
      </p:ext>
    </p:extLst>
  </p:cSld>
  <p:clrMapOvr>
    <a:masterClrMapping/>
  </p:clrMapOvr>
  <mc:AlternateContent xmlns:mc="http://schemas.openxmlformats.org/markup-compatibility/2006" xmlns:p14="http://schemas.microsoft.com/office/powerpoint/2010/main">
    <mc:Choice Requires="p14">
      <p:transition spd="slow" p14:dur="2000" advTm="56241"/>
    </mc:Choice>
    <mc:Fallback xmlns="">
      <p:transition spd="slow" advTm="56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a:extLst>
              <a:ext uri="{C183D7F6-B498-43B3-948B-1728B52AA6E4}">
                <adec:decorative xmlns:adec="http://schemas.microsoft.com/office/drawing/2017/decorative" val="1"/>
              </a:ext>
            </a:extLst>
          </p:cNvPr>
          <p:cNvSpPr/>
          <p:nvPr/>
        </p:nvSpPr>
        <p:spPr>
          <a:xfrm>
            <a:off x="-988975" y="-346275"/>
            <a:ext cx="4253100" cy="42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txBox="1">
            <a:spLocks noGrp="1"/>
          </p:cNvSpPr>
          <p:nvPr>
            <p:ph type="title" idx="2"/>
          </p:nvPr>
        </p:nvSpPr>
        <p:spPr>
          <a:xfrm>
            <a:off x="3731050" y="636125"/>
            <a:ext cx="4699800" cy="1413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9600">
                <a:latin typeface="Lucida Sans"/>
              </a:rPr>
              <a:t>03</a:t>
            </a:r>
            <a:endParaRPr lang="en-US" sz="9600">
              <a:latin typeface="Lucida Sans"/>
            </a:endParaRPr>
          </a:p>
        </p:txBody>
      </p:sp>
      <p:sp>
        <p:nvSpPr>
          <p:cNvPr id="252" name="Google Shape;252;p34"/>
          <p:cNvSpPr txBox="1">
            <a:spLocks noGrp="1"/>
          </p:cNvSpPr>
          <p:nvPr>
            <p:ph type="title"/>
          </p:nvPr>
        </p:nvSpPr>
        <p:spPr>
          <a:xfrm>
            <a:off x="3731200" y="2582058"/>
            <a:ext cx="4699500" cy="755400"/>
          </a:xfrm>
          <a:prstGeom prst="rect">
            <a:avLst/>
          </a:prstGeom>
        </p:spPr>
        <p:txBody>
          <a:bodyPr spcFirstLastPara="1" wrap="square" lIns="91425" tIns="91425" rIns="91425" bIns="91425" anchor="ctr" anchorCtr="0">
            <a:noAutofit/>
          </a:bodyPr>
          <a:lstStyle/>
          <a:p>
            <a:r>
              <a:rPr lang="en" sz="4800" b="1">
                <a:latin typeface="Lucida Sans"/>
              </a:rPr>
              <a:t>Student Engagement</a:t>
            </a:r>
            <a:r>
              <a:rPr lang="en" sz="4800">
                <a:latin typeface="Lucida Sans"/>
              </a:rPr>
              <a:t> </a:t>
            </a:r>
            <a:endParaRPr lang="en-US" sz="4800">
              <a:latin typeface="Lucida Sans"/>
            </a:endParaRPr>
          </a:p>
        </p:txBody>
      </p:sp>
      <p:sp>
        <p:nvSpPr>
          <p:cNvPr id="259" name="Google Shape;259;p34">
            <a:extLst>
              <a:ext uri="{C183D7F6-B498-43B3-948B-1728B52AA6E4}">
                <adec:decorative xmlns:adec="http://schemas.microsoft.com/office/drawing/2017/decorative" val="1"/>
              </a:ext>
            </a:extLst>
          </p:cNvPr>
          <p:cNvSpPr/>
          <p:nvPr/>
        </p:nvSpPr>
        <p:spPr>
          <a:xfrm>
            <a:off x="2593325" y="4450275"/>
            <a:ext cx="433500" cy="43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4">
            <a:extLst>
              <a:ext uri="{C183D7F6-B498-43B3-948B-1728B52AA6E4}">
                <adec:decorative xmlns:adec="http://schemas.microsoft.com/office/drawing/2017/decorative" val="1"/>
              </a:ext>
            </a:extLst>
          </p:cNvPr>
          <p:cNvSpPr/>
          <p:nvPr/>
        </p:nvSpPr>
        <p:spPr>
          <a:xfrm>
            <a:off x="4949450" y="-242475"/>
            <a:ext cx="1056300" cy="105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a:extLst>
              <a:ext uri="{C183D7F6-B498-43B3-948B-1728B52AA6E4}">
                <adec:decorative xmlns:adec="http://schemas.microsoft.com/office/drawing/2017/decorative" val="1"/>
              </a:ext>
            </a:extLst>
          </p:cNvPr>
          <p:cNvSpPr/>
          <p:nvPr/>
        </p:nvSpPr>
        <p:spPr>
          <a:xfrm>
            <a:off x="8804225" y="2637600"/>
            <a:ext cx="433500" cy="43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4">
            <a:extLst>
              <a:ext uri="{C183D7F6-B498-43B3-948B-1728B52AA6E4}">
                <adec:decorative xmlns:adec="http://schemas.microsoft.com/office/drawing/2017/decorative" val="1"/>
              </a:ext>
            </a:extLst>
          </p:cNvPr>
          <p:cNvSpPr/>
          <p:nvPr/>
        </p:nvSpPr>
        <p:spPr>
          <a:xfrm>
            <a:off x="4420628" y="4215295"/>
            <a:ext cx="356196" cy="328410"/>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a:hlinkClick r:id="rId5" action="ppaction://hlinksldjump"/>
            <a:extLst>
              <a:ext uri="{C183D7F6-B498-43B3-948B-1728B52AA6E4}">
                <adec:decorative xmlns:adec="http://schemas.microsoft.com/office/drawing/2017/decorative" val="1"/>
              </a:ext>
            </a:extLst>
          </p:cNvPr>
          <p:cNvSpPr/>
          <p:nvPr/>
        </p:nvSpPr>
        <p:spPr>
          <a:xfrm>
            <a:off x="4383776" y="4164550"/>
            <a:ext cx="429900" cy="42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0908;p80">
            <a:extLst>
              <a:ext uri="{FF2B5EF4-FFF2-40B4-BE49-F238E27FC236}">
                <a16:creationId xmlns:a16="http://schemas.microsoft.com/office/drawing/2014/main" id="{9069EE09-B434-441C-A851-ED66D536512C}"/>
              </a:ext>
              <a:ext uri="{C183D7F6-B498-43B3-948B-1728B52AA6E4}">
                <adec:decorative xmlns:adec="http://schemas.microsoft.com/office/drawing/2017/decorative" val="1"/>
              </a:ext>
            </a:extLst>
          </p:cNvPr>
          <p:cNvGrpSpPr/>
          <p:nvPr/>
        </p:nvGrpSpPr>
        <p:grpSpPr>
          <a:xfrm>
            <a:off x="2191114" y="1026137"/>
            <a:ext cx="2146021" cy="2024942"/>
            <a:chOff x="7976174" y="2925108"/>
            <a:chExt cx="334666" cy="334634"/>
          </a:xfrm>
        </p:grpSpPr>
        <p:sp>
          <p:nvSpPr>
            <p:cNvPr id="15" name="Google Shape;10909;p80">
              <a:extLst>
                <a:ext uri="{FF2B5EF4-FFF2-40B4-BE49-F238E27FC236}">
                  <a16:creationId xmlns:a16="http://schemas.microsoft.com/office/drawing/2014/main" id="{7C95BEA1-17DC-40D8-B7F1-F33F14DA5D27}"/>
                </a:ext>
              </a:extLst>
            </p:cNvPr>
            <p:cNvSpPr/>
            <p:nvPr/>
          </p:nvSpPr>
          <p:spPr>
            <a:xfrm>
              <a:off x="8003100" y="3064545"/>
              <a:ext cx="10630" cy="14068"/>
            </a:xfrm>
            <a:custGeom>
              <a:avLst/>
              <a:gdLst/>
              <a:ahLst/>
              <a:cxnLst/>
              <a:rect l="l" t="t" r="r" b="b"/>
              <a:pathLst>
                <a:path w="334" h="442" extrusionOk="0">
                  <a:moveTo>
                    <a:pt x="167" y="1"/>
                  </a:moveTo>
                  <a:cubicBezTo>
                    <a:pt x="72" y="1"/>
                    <a:pt x="0" y="72"/>
                    <a:pt x="0" y="167"/>
                  </a:cubicBezTo>
                  <a:lnTo>
                    <a:pt x="0" y="286"/>
                  </a:lnTo>
                  <a:cubicBezTo>
                    <a:pt x="0" y="370"/>
                    <a:pt x="72" y="441"/>
                    <a:pt x="167" y="441"/>
                  </a:cubicBezTo>
                  <a:cubicBezTo>
                    <a:pt x="250" y="441"/>
                    <a:pt x="322" y="370"/>
                    <a:pt x="322" y="286"/>
                  </a:cubicBezTo>
                  <a:lnTo>
                    <a:pt x="322" y="167"/>
                  </a:lnTo>
                  <a:cubicBezTo>
                    <a:pt x="334" y="72"/>
                    <a:pt x="250" y="1"/>
                    <a:pt x="167" y="1"/>
                  </a:cubicBezTo>
                  <a:close/>
                </a:path>
              </a:pathLst>
            </a:custGeom>
            <a:solidFill>
              <a:srgbClr val="657E93"/>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910;p80">
              <a:extLst>
                <a:ext uri="{FF2B5EF4-FFF2-40B4-BE49-F238E27FC236}">
                  <a16:creationId xmlns:a16="http://schemas.microsoft.com/office/drawing/2014/main" id="{0099E1C4-1FCB-4C9B-855A-97A3A5C8DB3A}"/>
                </a:ext>
              </a:extLst>
            </p:cNvPr>
            <p:cNvSpPr/>
            <p:nvPr/>
          </p:nvSpPr>
          <p:spPr>
            <a:xfrm>
              <a:off x="8003100" y="3046371"/>
              <a:ext cx="10630" cy="14418"/>
            </a:xfrm>
            <a:custGeom>
              <a:avLst/>
              <a:gdLst/>
              <a:ahLst/>
              <a:cxnLst/>
              <a:rect l="l" t="t" r="r" b="b"/>
              <a:pathLst>
                <a:path w="334" h="453" extrusionOk="0">
                  <a:moveTo>
                    <a:pt x="167" y="0"/>
                  </a:moveTo>
                  <a:cubicBezTo>
                    <a:pt x="72" y="0"/>
                    <a:pt x="0" y="71"/>
                    <a:pt x="0" y="167"/>
                  </a:cubicBezTo>
                  <a:lnTo>
                    <a:pt x="0" y="286"/>
                  </a:lnTo>
                  <a:cubicBezTo>
                    <a:pt x="0" y="369"/>
                    <a:pt x="72" y="452"/>
                    <a:pt x="167" y="452"/>
                  </a:cubicBezTo>
                  <a:cubicBezTo>
                    <a:pt x="250" y="452"/>
                    <a:pt x="322" y="369"/>
                    <a:pt x="322" y="286"/>
                  </a:cubicBezTo>
                  <a:lnTo>
                    <a:pt x="322" y="167"/>
                  </a:lnTo>
                  <a:cubicBezTo>
                    <a:pt x="334" y="71"/>
                    <a:pt x="250" y="0"/>
                    <a:pt x="167" y="0"/>
                  </a:cubicBezTo>
                  <a:close/>
                </a:path>
              </a:pathLst>
            </a:custGeom>
            <a:solidFill>
              <a:srgbClr val="657E93"/>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911;p80">
              <a:extLst>
                <a:ext uri="{FF2B5EF4-FFF2-40B4-BE49-F238E27FC236}">
                  <a16:creationId xmlns:a16="http://schemas.microsoft.com/office/drawing/2014/main" id="{E8E5617A-BA5B-47A8-8EA1-DB4D37671043}"/>
                </a:ext>
              </a:extLst>
            </p:cNvPr>
            <p:cNvSpPr/>
            <p:nvPr/>
          </p:nvSpPr>
          <p:spPr>
            <a:xfrm>
              <a:off x="8272519" y="3105093"/>
              <a:ext cx="10630" cy="14418"/>
            </a:xfrm>
            <a:custGeom>
              <a:avLst/>
              <a:gdLst/>
              <a:ahLst/>
              <a:cxnLst/>
              <a:rect l="l" t="t" r="r" b="b"/>
              <a:pathLst>
                <a:path w="334" h="453" extrusionOk="0">
                  <a:moveTo>
                    <a:pt x="167" y="0"/>
                  </a:moveTo>
                  <a:cubicBezTo>
                    <a:pt x="84" y="0"/>
                    <a:pt x="1" y="72"/>
                    <a:pt x="1" y="167"/>
                  </a:cubicBezTo>
                  <a:lnTo>
                    <a:pt x="1" y="286"/>
                  </a:lnTo>
                  <a:cubicBezTo>
                    <a:pt x="1" y="370"/>
                    <a:pt x="84" y="453"/>
                    <a:pt x="167" y="453"/>
                  </a:cubicBezTo>
                  <a:cubicBezTo>
                    <a:pt x="263" y="453"/>
                    <a:pt x="334" y="370"/>
                    <a:pt x="334" y="286"/>
                  </a:cubicBezTo>
                  <a:lnTo>
                    <a:pt x="334" y="167"/>
                  </a:lnTo>
                  <a:cubicBezTo>
                    <a:pt x="334" y="72"/>
                    <a:pt x="263" y="0"/>
                    <a:pt x="167" y="0"/>
                  </a:cubicBezTo>
                  <a:close/>
                </a:path>
              </a:pathLst>
            </a:custGeom>
            <a:solidFill>
              <a:srgbClr val="657E93"/>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912;p80">
              <a:extLst>
                <a:ext uri="{FF2B5EF4-FFF2-40B4-BE49-F238E27FC236}">
                  <a16:creationId xmlns:a16="http://schemas.microsoft.com/office/drawing/2014/main" id="{D1520C0C-02F6-434F-A5B1-74AC9D71EE52}"/>
                </a:ext>
              </a:extLst>
            </p:cNvPr>
            <p:cNvSpPr/>
            <p:nvPr/>
          </p:nvSpPr>
          <p:spPr>
            <a:xfrm>
              <a:off x="8272519" y="3123266"/>
              <a:ext cx="10630" cy="14068"/>
            </a:xfrm>
            <a:custGeom>
              <a:avLst/>
              <a:gdLst/>
              <a:ahLst/>
              <a:cxnLst/>
              <a:rect l="l" t="t" r="r" b="b"/>
              <a:pathLst>
                <a:path w="334" h="442" extrusionOk="0">
                  <a:moveTo>
                    <a:pt x="167" y="1"/>
                  </a:moveTo>
                  <a:cubicBezTo>
                    <a:pt x="84" y="1"/>
                    <a:pt x="1" y="72"/>
                    <a:pt x="1" y="168"/>
                  </a:cubicBezTo>
                  <a:lnTo>
                    <a:pt x="1" y="287"/>
                  </a:lnTo>
                  <a:cubicBezTo>
                    <a:pt x="1" y="370"/>
                    <a:pt x="84" y="442"/>
                    <a:pt x="167" y="442"/>
                  </a:cubicBezTo>
                  <a:cubicBezTo>
                    <a:pt x="263" y="442"/>
                    <a:pt x="334" y="370"/>
                    <a:pt x="334" y="287"/>
                  </a:cubicBezTo>
                  <a:lnTo>
                    <a:pt x="334" y="168"/>
                  </a:lnTo>
                  <a:cubicBezTo>
                    <a:pt x="334" y="72"/>
                    <a:pt x="263" y="1"/>
                    <a:pt x="167" y="1"/>
                  </a:cubicBezTo>
                  <a:close/>
                </a:path>
              </a:pathLst>
            </a:custGeom>
            <a:solidFill>
              <a:srgbClr val="657E93"/>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913;p80">
              <a:extLst>
                <a:ext uri="{FF2B5EF4-FFF2-40B4-BE49-F238E27FC236}">
                  <a16:creationId xmlns:a16="http://schemas.microsoft.com/office/drawing/2014/main" id="{8300987A-BC2C-4937-A0BC-AA6D3D1BCBEB}"/>
                </a:ext>
              </a:extLst>
            </p:cNvPr>
            <p:cNvSpPr/>
            <p:nvPr/>
          </p:nvSpPr>
          <p:spPr>
            <a:xfrm>
              <a:off x="7976174" y="2925108"/>
              <a:ext cx="334666" cy="334634"/>
            </a:xfrm>
            <a:custGeom>
              <a:avLst/>
              <a:gdLst/>
              <a:ahLst/>
              <a:cxnLst/>
              <a:rect l="l" t="t" r="r" b="b"/>
              <a:pathLst>
                <a:path w="10515" h="10514" extrusionOk="0">
                  <a:moveTo>
                    <a:pt x="5109" y="655"/>
                  </a:moveTo>
                  <a:lnTo>
                    <a:pt x="5109" y="2762"/>
                  </a:lnTo>
                  <a:lnTo>
                    <a:pt x="4704" y="2762"/>
                  </a:lnTo>
                  <a:lnTo>
                    <a:pt x="4704" y="655"/>
                  </a:lnTo>
                  <a:close/>
                  <a:moveTo>
                    <a:pt x="7549" y="655"/>
                  </a:moveTo>
                  <a:lnTo>
                    <a:pt x="7549" y="738"/>
                  </a:lnTo>
                  <a:lnTo>
                    <a:pt x="7549" y="750"/>
                  </a:lnTo>
                  <a:lnTo>
                    <a:pt x="7549" y="1584"/>
                  </a:lnTo>
                  <a:lnTo>
                    <a:pt x="7549" y="1774"/>
                  </a:lnTo>
                  <a:cubicBezTo>
                    <a:pt x="7442" y="1667"/>
                    <a:pt x="7311" y="1572"/>
                    <a:pt x="7157" y="1536"/>
                  </a:cubicBezTo>
                  <a:cubicBezTo>
                    <a:pt x="7122" y="1527"/>
                    <a:pt x="7085" y="1523"/>
                    <a:pt x="7048" y="1523"/>
                  </a:cubicBezTo>
                  <a:cubicBezTo>
                    <a:pt x="6935" y="1523"/>
                    <a:pt x="6818" y="1565"/>
                    <a:pt x="6728" y="1655"/>
                  </a:cubicBezTo>
                  <a:cubicBezTo>
                    <a:pt x="6716" y="1667"/>
                    <a:pt x="6371" y="1965"/>
                    <a:pt x="6811" y="2584"/>
                  </a:cubicBezTo>
                  <a:cubicBezTo>
                    <a:pt x="6859" y="2643"/>
                    <a:pt x="6907" y="2691"/>
                    <a:pt x="6918" y="2762"/>
                  </a:cubicBezTo>
                  <a:lnTo>
                    <a:pt x="5430" y="2762"/>
                  </a:lnTo>
                  <a:lnTo>
                    <a:pt x="5430" y="655"/>
                  </a:lnTo>
                  <a:close/>
                  <a:moveTo>
                    <a:pt x="2359" y="523"/>
                  </a:moveTo>
                  <a:cubicBezTo>
                    <a:pt x="2823" y="523"/>
                    <a:pt x="3485" y="630"/>
                    <a:pt x="3620" y="833"/>
                  </a:cubicBezTo>
                  <a:cubicBezTo>
                    <a:pt x="3644" y="881"/>
                    <a:pt x="3704" y="917"/>
                    <a:pt x="3763" y="917"/>
                  </a:cubicBezTo>
                  <a:lnTo>
                    <a:pt x="4359" y="917"/>
                  </a:lnTo>
                  <a:lnTo>
                    <a:pt x="4359" y="2500"/>
                  </a:lnTo>
                  <a:lnTo>
                    <a:pt x="3954" y="2500"/>
                  </a:lnTo>
                  <a:cubicBezTo>
                    <a:pt x="3894" y="2500"/>
                    <a:pt x="3847" y="2536"/>
                    <a:pt x="3823" y="2560"/>
                  </a:cubicBezTo>
                  <a:cubicBezTo>
                    <a:pt x="3466" y="3024"/>
                    <a:pt x="3275" y="3072"/>
                    <a:pt x="3037" y="3119"/>
                  </a:cubicBezTo>
                  <a:cubicBezTo>
                    <a:pt x="2858" y="3143"/>
                    <a:pt x="2644" y="3191"/>
                    <a:pt x="2358" y="3381"/>
                  </a:cubicBezTo>
                  <a:cubicBezTo>
                    <a:pt x="2174" y="3515"/>
                    <a:pt x="2037" y="3549"/>
                    <a:pt x="1955" y="3549"/>
                  </a:cubicBezTo>
                  <a:cubicBezTo>
                    <a:pt x="1921" y="3549"/>
                    <a:pt x="1896" y="3543"/>
                    <a:pt x="1882" y="3536"/>
                  </a:cubicBezTo>
                  <a:cubicBezTo>
                    <a:pt x="1846" y="3477"/>
                    <a:pt x="1846" y="3417"/>
                    <a:pt x="1846" y="3381"/>
                  </a:cubicBezTo>
                  <a:cubicBezTo>
                    <a:pt x="1882" y="3203"/>
                    <a:pt x="2168" y="3000"/>
                    <a:pt x="2346" y="2905"/>
                  </a:cubicBezTo>
                  <a:cubicBezTo>
                    <a:pt x="2442" y="2858"/>
                    <a:pt x="2466" y="2762"/>
                    <a:pt x="2430" y="2679"/>
                  </a:cubicBezTo>
                  <a:cubicBezTo>
                    <a:pt x="2394" y="2619"/>
                    <a:pt x="2335" y="2596"/>
                    <a:pt x="2263" y="2596"/>
                  </a:cubicBezTo>
                  <a:lnTo>
                    <a:pt x="715" y="2596"/>
                  </a:lnTo>
                  <a:cubicBezTo>
                    <a:pt x="644" y="2596"/>
                    <a:pt x="584" y="2536"/>
                    <a:pt x="584" y="2465"/>
                  </a:cubicBezTo>
                  <a:lnTo>
                    <a:pt x="584" y="2441"/>
                  </a:lnTo>
                  <a:cubicBezTo>
                    <a:pt x="584" y="2369"/>
                    <a:pt x="644" y="2310"/>
                    <a:pt x="715" y="2310"/>
                  </a:cubicBezTo>
                  <a:lnTo>
                    <a:pt x="2132" y="2310"/>
                  </a:lnTo>
                  <a:cubicBezTo>
                    <a:pt x="2215" y="2310"/>
                    <a:pt x="2287" y="2238"/>
                    <a:pt x="2287" y="2143"/>
                  </a:cubicBezTo>
                  <a:cubicBezTo>
                    <a:pt x="2287" y="2060"/>
                    <a:pt x="2215" y="1988"/>
                    <a:pt x="2132" y="1988"/>
                  </a:cubicBezTo>
                  <a:lnTo>
                    <a:pt x="715" y="1988"/>
                  </a:lnTo>
                  <a:lnTo>
                    <a:pt x="441" y="2012"/>
                  </a:lnTo>
                  <a:cubicBezTo>
                    <a:pt x="370" y="2012"/>
                    <a:pt x="310" y="1953"/>
                    <a:pt x="310" y="1881"/>
                  </a:cubicBezTo>
                  <a:lnTo>
                    <a:pt x="310" y="1869"/>
                  </a:lnTo>
                  <a:cubicBezTo>
                    <a:pt x="310" y="1786"/>
                    <a:pt x="370" y="1726"/>
                    <a:pt x="441" y="1726"/>
                  </a:cubicBezTo>
                  <a:lnTo>
                    <a:pt x="2156" y="1726"/>
                  </a:lnTo>
                  <a:cubicBezTo>
                    <a:pt x="2251" y="1726"/>
                    <a:pt x="2323" y="1655"/>
                    <a:pt x="2323" y="1572"/>
                  </a:cubicBezTo>
                  <a:cubicBezTo>
                    <a:pt x="2323" y="1476"/>
                    <a:pt x="2251" y="1405"/>
                    <a:pt x="2156" y="1405"/>
                  </a:cubicBezTo>
                  <a:lnTo>
                    <a:pt x="691" y="1405"/>
                  </a:lnTo>
                  <a:cubicBezTo>
                    <a:pt x="632" y="1393"/>
                    <a:pt x="596" y="1345"/>
                    <a:pt x="596" y="1286"/>
                  </a:cubicBezTo>
                  <a:lnTo>
                    <a:pt x="596" y="1274"/>
                  </a:lnTo>
                  <a:cubicBezTo>
                    <a:pt x="596" y="1191"/>
                    <a:pt x="656" y="1131"/>
                    <a:pt x="727" y="1131"/>
                  </a:cubicBezTo>
                  <a:lnTo>
                    <a:pt x="2156" y="1131"/>
                  </a:lnTo>
                  <a:cubicBezTo>
                    <a:pt x="2239" y="1131"/>
                    <a:pt x="2323" y="1060"/>
                    <a:pt x="2323" y="976"/>
                  </a:cubicBezTo>
                  <a:cubicBezTo>
                    <a:pt x="2323" y="881"/>
                    <a:pt x="2239" y="810"/>
                    <a:pt x="2156" y="810"/>
                  </a:cubicBezTo>
                  <a:lnTo>
                    <a:pt x="1442" y="810"/>
                  </a:lnTo>
                  <a:cubicBezTo>
                    <a:pt x="1370" y="810"/>
                    <a:pt x="1311" y="750"/>
                    <a:pt x="1311" y="679"/>
                  </a:cubicBezTo>
                  <a:lnTo>
                    <a:pt x="1311" y="655"/>
                  </a:lnTo>
                  <a:cubicBezTo>
                    <a:pt x="1311" y="583"/>
                    <a:pt x="1370" y="524"/>
                    <a:pt x="1442" y="524"/>
                  </a:cubicBezTo>
                  <a:lnTo>
                    <a:pt x="2287" y="524"/>
                  </a:lnTo>
                  <a:cubicBezTo>
                    <a:pt x="2310" y="523"/>
                    <a:pt x="2334" y="523"/>
                    <a:pt x="2359" y="523"/>
                  </a:cubicBezTo>
                  <a:close/>
                  <a:moveTo>
                    <a:pt x="8633" y="310"/>
                  </a:moveTo>
                  <a:cubicBezTo>
                    <a:pt x="8704" y="310"/>
                    <a:pt x="8764" y="369"/>
                    <a:pt x="8764" y="452"/>
                  </a:cubicBezTo>
                  <a:lnTo>
                    <a:pt x="8764" y="691"/>
                  </a:lnTo>
                  <a:lnTo>
                    <a:pt x="8764" y="726"/>
                  </a:lnTo>
                  <a:lnTo>
                    <a:pt x="8764" y="1107"/>
                  </a:lnTo>
                  <a:lnTo>
                    <a:pt x="8764" y="1131"/>
                  </a:lnTo>
                  <a:lnTo>
                    <a:pt x="8764" y="2155"/>
                  </a:lnTo>
                  <a:cubicBezTo>
                    <a:pt x="8764" y="2250"/>
                    <a:pt x="8835" y="2322"/>
                    <a:pt x="8931" y="2322"/>
                  </a:cubicBezTo>
                  <a:cubicBezTo>
                    <a:pt x="9014" y="2322"/>
                    <a:pt x="9085" y="2250"/>
                    <a:pt x="9085" y="2155"/>
                  </a:cubicBezTo>
                  <a:lnTo>
                    <a:pt x="9085" y="1012"/>
                  </a:lnTo>
                  <a:lnTo>
                    <a:pt x="9085" y="988"/>
                  </a:lnTo>
                  <a:lnTo>
                    <a:pt x="9085" y="953"/>
                  </a:lnTo>
                  <a:lnTo>
                    <a:pt x="9085" y="702"/>
                  </a:lnTo>
                  <a:cubicBezTo>
                    <a:pt x="9109" y="643"/>
                    <a:pt x="9145" y="595"/>
                    <a:pt x="9204" y="595"/>
                  </a:cubicBezTo>
                  <a:lnTo>
                    <a:pt x="9228" y="595"/>
                  </a:lnTo>
                  <a:cubicBezTo>
                    <a:pt x="9300" y="595"/>
                    <a:pt x="9359" y="655"/>
                    <a:pt x="9359" y="726"/>
                  </a:cubicBezTo>
                  <a:lnTo>
                    <a:pt x="9359" y="1322"/>
                  </a:lnTo>
                  <a:lnTo>
                    <a:pt x="9359" y="1441"/>
                  </a:lnTo>
                  <a:lnTo>
                    <a:pt x="9359" y="2155"/>
                  </a:lnTo>
                  <a:cubicBezTo>
                    <a:pt x="9359" y="2250"/>
                    <a:pt x="9431" y="2322"/>
                    <a:pt x="9526" y="2322"/>
                  </a:cubicBezTo>
                  <a:cubicBezTo>
                    <a:pt x="9609" y="2322"/>
                    <a:pt x="9681" y="2250"/>
                    <a:pt x="9681" y="2155"/>
                  </a:cubicBezTo>
                  <a:lnTo>
                    <a:pt x="9681" y="1441"/>
                  </a:lnTo>
                  <a:cubicBezTo>
                    <a:pt x="9681" y="1369"/>
                    <a:pt x="9740" y="1310"/>
                    <a:pt x="9824" y="1310"/>
                  </a:cubicBezTo>
                  <a:lnTo>
                    <a:pt x="9835" y="1310"/>
                  </a:lnTo>
                  <a:cubicBezTo>
                    <a:pt x="9907" y="1310"/>
                    <a:pt x="9966" y="1369"/>
                    <a:pt x="9966" y="1441"/>
                  </a:cubicBezTo>
                  <a:lnTo>
                    <a:pt x="9966" y="2298"/>
                  </a:lnTo>
                  <a:cubicBezTo>
                    <a:pt x="9978" y="2750"/>
                    <a:pt x="9883" y="3489"/>
                    <a:pt x="9657" y="3620"/>
                  </a:cubicBezTo>
                  <a:cubicBezTo>
                    <a:pt x="9609" y="3643"/>
                    <a:pt x="9585" y="3703"/>
                    <a:pt x="9585" y="3762"/>
                  </a:cubicBezTo>
                  <a:lnTo>
                    <a:pt x="9585" y="4358"/>
                  </a:lnTo>
                  <a:lnTo>
                    <a:pt x="7990" y="4358"/>
                  </a:lnTo>
                  <a:lnTo>
                    <a:pt x="7990" y="3965"/>
                  </a:lnTo>
                  <a:cubicBezTo>
                    <a:pt x="7990" y="3905"/>
                    <a:pt x="7954" y="3858"/>
                    <a:pt x="7930" y="3822"/>
                  </a:cubicBezTo>
                  <a:cubicBezTo>
                    <a:pt x="7466" y="3465"/>
                    <a:pt x="7419" y="3274"/>
                    <a:pt x="7383" y="3036"/>
                  </a:cubicBezTo>
                  <a:cubicBezTo>
                    <a:pt x="7347" y="2858"/>
                    <a:pt x="7299" y="2655"/>
                    <a:pt x="7109" y="2369"/>
                  </a:cubicBezTo>
                  <a:cubicBezTo>
                    <a:pt x="6918" y="2096"/>
                    <a:pt x="6930" y="1941"/>
                    <a:pt x="6966" y="1893"/>
                  </a:cubicBezTo>
                  <a:cubicBezTo>
                    <a:pt x="7026" y="1845"/>
                    <a:pt x="7085" y="1845"/>
                    <a:pt x="7109" y="1845"/>
                  </a:cubicBezTo>
                  <a:cubicBezTo>
                    <a:pt x="7288" y="1893"/>
                    <a:pt x="7502" y="2179"/>
                    <a:pt x="7585" y="2357"/>
                  </a:cubicBezTo>
                  <a:cubicBezTo>
                    <a:pt x="7603" y="2418"/>
                    <a:pt x="7658" y="2460"/>
                    <a:pt x="7718" y="2460"/>
                  </a:cubicBezTo>
                  <a:cubicBezTo>
                    <a:pt x="7741" y="2460"/>
                    <a:pt x="7765" y="2454"/>
                    <a:pt x="7788" y="2441"/>
                  </a:cubicBezTo>
                  <a:cubicBezTo>
                    <a:pt x="7847" y="2417"/>
                    <a:pt x="7871" y="2357"/>
                    <a:pt x="7871" y="2286"/>
                  </a:cubicBezTo>
                  <a:lnTo>
                    <a:pt x="7871" y="2262"/>
                  </a:lnTo>
                  <a:lnTo>
                    <a:pt x="7871" y="1584"/>
                  </a:lnTo>
                  <a:lnTo>
                    <a:pt x="7871" y="750"/>
                  </a:lnTo>
                  <a:lnTo>
                    <a:pt x="7871" y="726"/>
                  </a:lnTo>
                  <a:cubicBezTo>
                    <a:pt x="7871" y="655"/>
                    <a:pt x="7930" y="595"/>
                    <a:pt x="8002" y="595"/>
                  </a:cubicBezTo>
                  <a:lnTo>
                    <a:pt x="8014" y="595"/>
                  </a:lnTo>
                  <a:cubicBezTo>
                    <a:pt x="8097" y="595"/>
                    <a:pt x="8157" y="655"/>
                    <a:pt x="8157" y="726"/>
                  </a:cubicBezTo>
                  <a:lnTo>
                    <a:pt x="8157" y="2143"/>
                  </a:lnTo>
                  <a:cubicBezTo>
                    <a:pt x="8157" y="2238"/>
                    <a:pt x="8228" y="2310"/>
                    <a:pt x="8311" y="2310"/>
                  </a:cubicBezTo>
                  <a:cubicBezTo>
                    <a:pt x="8407" y="2310"/>
                    <a:pt x="8478" y="2238"/>
                    <a:pt x="8478" y="2143"/>
                  </a:cubicBezTo>
                  <a:lnTo>
                    <a:pt x="8478" y="726"/>
                  </a:lnTo>
                  <a:lnTo>
                    <a:pt x="8478" y="452"/>
                  </a:lnTo>
                  <a:cubicBezTo>
                    <a:pt x="8478" y="369"/>
                    <a:pt x="8538" y="310"/>
                    <a:pt x="8609" y="310"/>
                  </a:cubicBezTo>
                  <a:close/>
                  <a:moveTo>
                    <a:pt x="1763" y="2941"/>
                  </a:moveTo>
                  <a:cubicBezTo>
                    <a:pt x="1668" y="3036"/>
                    <a:pt x="1561" y="3179"/>
                    <a:pt x="1537" y="3322"/>
                  </a:cubicBezTo>
                  <a:cubicBezTo>
                    <a:pt x="1501" y="3477"/>
                    <a:pt x="1537" y="3631"/>
                    <a:pt x="1656" y="3750"/>
                  </a:cubicBezTo>
                  <a:cubicBezTo>
                    <a:pt x="1668" y="3774"/>
                    <a:pt x="1763" y="3881"/>
                    <a:pt x="1989" y="3881"/>
                  </a:cubicBezTo>
                  <a:cubicBezTo>
                    <a:pt x="2144" y="3881"/>
                    <a:pt x="2335" y="3834"/>
                    <a:pt x="2573" y="3667"/>
                  </a:cubicBezTo>
                  <a:cubicBezTo>
                    <a:pt x="2632" y="3620"/>
                    <a:pt x="2692" y="3572"/>
                    <a:pt x="2751" y="3560"/>
                  </a:cubicBezTo>
                  <a:lnTo>
                    <a:pt x="2751" y="5048"/>
                  </a:lnTo>
                  <a:lnTo>
                    <a:pt x="656" y="5048"/>
                  </a:lnTo>
                  <a:lnTo>
                    <a:pt x="656" y="2941"/>
                  </a:lnTo>
                  <a:close/>
                  <a:moveTo>
                    <a:pt x="9824" y="4703"/>
                  </a:moveTo>
                  <a:lnTo>
                    <a:pt x="9824" y="5108"/>
                  </a:lnTo>
                  <a:lnTo>
                    <a:pt x="7728" y="5108"/>
                  </a:lnTo>
                  <a:lnTo>
                    <a:pt x="7728" y="4703"/>
                  </a:lnTo>
                  <a:close/>
                  <a:moveTo>
                    <a:pt x="2751" y="5370"/>
                  </a:moveTo>
                  <a:lnTo>
                    <a:pt x="2751" y="5775"/>
                  </a:lnTo>
                  <a:lnTo>
                    <a:pt x="656" y="5775"/>
                  </a:lnTo>
                  <a:lnTo>
                    <a:pt x="656" y="5370"/>
                  </a:lnTo>
                  <a:close/>
                  <a:moveTo>
                    <a:pt x="4359" y="2858"/>
                  </a:moveTo>
                  <a:lnTo>
                    <a:pt x="4359" y="2917"/>
                  </a:lnTo>
                  <a:cubicBezTo>
                    <a:pt x="4359" y="3012"/>
                    <a:pt x="4430" y="3084"/>
                    <a:pt x="4525" y="3084"/>
                  </a:cubicBezTo>
                  <a:lnTo>
                    <a:pt x="7014" y="3084"/>
                  </a:lnTo>
                  <a:lnTo>
                    <a:pt x="7014" y="3096"/>
                  </a:lnTo>
                  <a:cubicBezTo>
                    <a:pt x="7049" y="3369"/>
                    <a:pt x="7109" y="3655"/>
                    <a:pt x="7621" y="4048"/>
                  </a:cubicBezTo>
                  <a:lnTo>
                    <a:pt x="7621" y="4370"/>
                  </a:lnTo>
                  <a:lnTo>
                    <a:pt x="7561" y="4370"/>
                  </a:lnTo>
                  <a:cubicBezTo>
                    <a:pt x="7466" y="4370"/>
                    <a:pt x="7395" y="4441"/>
                    <a:pt x="7395" y="4524"/>
                  </a:cubicBezTo>
                  <a:lnTo>
                    <a:pt x="7395" y="7013"/>
                  </a:lnTo>
                  <a:lnTo>
                    <a:pt x="7383" y="7013"/>
                  </a:lnTo>
                  <a:cubicBezTo>
                    <a:pt x="7109" y="7060"/>
                    <a:pt x="6823" y="7120"/>
                    <a:pt x="6430" y="7620"/>
                  </a:cubicBezTo>
                  <a:lnTo>
                    <a:pt x="6121" y="7620"/>
                  </a:lnTo>
                  <a:lnTo>
                    <a:pt x="6121" y="7560"/>
                  </a:lnTo>
                  <a:cubicBezTo>
                    <a:pt x="6121" y="7477"/>
                    <a:pt x="6037" y="7406"/>
                    <a:pt x="5954" y="7406"/>
                  </a:cubicBezTo>
                  <a:lnTo>
                    <a:pt x="3466" y="7406"/>
                  </a:lnTo>
                  <a:lnTo>
                    <a:pt x="3466" y="7382"/>
                  </a:lnTo>
                  <a:cubicBezTo>
                    <a:pt x="3418" y="7120"/>
                    <a:pt x="3358" y="6834"/>
                    <a:pt x="2858" y="6429"/>
                  </a:cubicBezTo>
                  <a:lnTo>
                    <a:pt x="2858" y="6120"/>
                  </a:lnTo>
                  <a:lnTo>
                    <a:pt x="2918" y="6120"/>
                  </a:lnTo>
                  <a:cubicBezTo>
                    <a:pt x="3001" y="6120"/>
                    <a:pt x="3085" y="6048"/>
                    <a:pt x="3085" y="5953"/>
                  </a:cubicBezTo>
                  <a:lnTo>
                    <a:pt x="3085" y="3477"/>
                  </a:lnTo>
                  <a:lnTo>
                    <a:pt x="3097" y="3477"/>
                  </a:lnTo>
                  <a:cubicBezTo>
                    <a:pt x="3358" y="3429"/>
                    <a:pt x="3644" y="3369"/>
                    <a:pt x="4049" y="2858"/>
                  </a:cubicBezTo>
                  <a:close/>
                  <a:moveTo>
                    <a:pt x="5787" y="7727"/>
                  </a:moveTo>
                  <a:lnTo>
                    <a:pt x="5787" y="9823"/>
                  </a:lnTo>
                  <a:lnTo>
                    <a:pt x="5383" y="9823"/>
                  </a:lnTo>
                  <a:lnTo>
                    <a:pt x="5383" y="7727"/>
                  </a:lnTo>
                  <a:close/>
                  <a:moveTo>
                    <a:pt x="8490" y="6933"/>
                  </a:moveTo>
                  <a:cubicBezTo>
                    <a:pt x="8530" y="6933"/>
                    <a:pt x="8558" y="6942"/>
                    <a:pt x="8573" y="6953"/>
                  </a:cubicBezTo>
                  <a:cubicBezTo>
                    <a:pt x="8621" y="7013"/>
                    <a:pt x="8621" y="7072"/>
                    <a:pt x="8621" y="7108"/>
                  </a:cubicBezTo>
                  <a:cubicBezTo>
                    <a:pt x="8573" y="7287"/>
                    <a:pt x="8288" y="7489"/>
                    <a:pt x="8109" y="7584"/>
                  </a:cubicBezTo>
                  <a:cubicBezTo>
                    <a:pt x="8026" y="7620"/>
                    <a:pt x="7990" y="7727"/>
                    <a:pt x="8038" y="7799"/>
                  </a:cubicBezTo>
                  <a:cubicBezTo>
                    <a:pt x="8061" y="7858"/>
                    <a:pt x="8121" y="7894"/>
                    <a:pt x="8204" y="7894"/>
                  </a:cubicBezTo>
                  <a:lnTo>
                    <a:pt x="9740" y="7894"/>
                  </a:lnTo>
                  <a:cubicBezTo>
                    <a:pt x="9824" y="7894"/>
                    <a:pt x="9883" y="7953"/>
                    <a:pt x="9883" y="8025"/>
                  </a:cubicBezTo>
                  <a:lnTo>
                    <a:pt x="9883" y="8037"/>
                  </a:lnTo>
                  <a:cubicBezTo>
                    <a:pt x="9883" y="8120"/>
                    <a:pt x="9824" y="8180"/>
                    <a:pt x="9740" y="8180"/>
                  </a:cubicBezTo>
                  <a:lnTo>
                    <a:pt x="8335" y="8180"/>
                  </a:lnTo>
                  <a:cubicBezTo>
                    <a:pt x="8240" y="8180"/>
                    <a:pt x="8169" y="8251"/>
                    <a:pt x="8169" y="8334"/>
                  </a:cubicBezTo>
                  <a:cubicBezTo>
                    <a:pt x="8169" y="8430"/>
                    <a:pt x="8240" y="8501"/>
                    <a:pt x="8335" y="8501"/>
                  </a:cubicBezTo>
                  <a:lnTo>
                    <a:pt x="10026" y="8501"/>
                  </a:lnTo>
                  <a:cubicBezTo>
                    <a:pt x="10034" y="8500"/>
                    <a:pt x="10043" y="8499"/>
                    <a:pt x="10051" y="8499"/>
                  </a:cubicBezTo>
                  <a:cubicBezTo>
                    <a:pt x="10121" y="8499"/>
                    <a:pt x="10169" y="8545"/>
                    <a:pt x="10169" y="8620"/>
                  </a:cubicBezTo>
                  <a:cubicBezTo>
                    <a:pt x="10169" y="8692"/>
                    <a:pt x="10097" y="8751"/>
                    <a:pt x="10026" y="8751"/>
                  </a:cubicBezTo>
                  <a:lnTo>
                    <a:pt x="8311" y="8751"/>
                  </a:lnTo>
                  <a:cubicBezTo>
                    <a:pt x="8228" y="8751"/>
                    <a:pt x="8157" y="8834"/>
                    <a:pt x="8157" y="8918"/>
                  </a:cubicBezTo>
                  <a:cubicBezTo>
                    <a:pt x="8157" y="9013"/>
                    <a:pt x="8228" y="9084"/>
                    <a:pt x="8311" y="9084"/>
                  </a:cubicBezTo>
                  <a:lnTo>
                    <a:pt x="9776" y="9084"/>
                  </a:lnTo>
                  <a:cubicBezTo>
                    <a:pt x="9835" y="9096"/>
                    <a:pt x="9883" y="9144"/>
                    <a:pt x="9883" y="9204"/>
                  </a:cubicBezTo>
                  <a:lnTo>
                    <a:pt x="9883" y="9215"/>
                  </a:lnTo>
                  <a:cubicBezTo>
                    <a:pt x="9883" y="9287"/>
                    <a:pt x="9824" y="9346"/>
                    <a:pt x="9752" y="9346"/>
                  </a:cubicBezTo>
                  <a:lnTo>
                    <a:pt x="8323" y="9346"/>
                  </a:lnTo>
                  <a:cubicBezTo>
                    <a:pt x="8228" y="9346"/>
                    <a:pt x="8157" y="9430"/>
                    <a:pt x="8157" y="9513"/>
                  </a:cubicBezTo>
                  <a:cubicBezTo>
                    <a:pt x="8157" y="9608"/>
                    <a:pt x="8228" y="9680"/>
                    <a:pt x="8323" y="9680"/>
                  </a:cubicBezTo>
                  <a:lnTo>
                    <a:pt x="9038" y="9680"/>
                  </a:lnTo>
                  <a:cubicBezTo>
                    <a:pt x="9109" y="9680"/>
                    <a:pt x="9169" y="9739"/>
                    <a:pt x="9169" y="9811"/>
                  </a:cubicBezTo>
                  <a:lnTo>
                    <a:pt x="9169" y="9823"/>
                  </a:lnTo>
                  <a:cubicBezTo>
                    <a:pt x="9169" y="9906"/>
                    <a:pt x="9109" y="9966"/>
                    <a:pt x="9038" y="9966"/>
                  </a:cubicBezTo>
                  <a:lnTo>
                    <a:pt x="8181" y="9966"/>
                  </a:lnTo>
                  <a:cubicBezTo>
                    <a:pt x="8151" y="9967"/>
                    <a:pt x="8120" y="9967"/>
                    <a:pt x="8088" y="9967"/>
                  </a:cubicBezTo>
                  <a:cubicBezTo>
                    <a:pt x="7740" y="9967"/>
                    <a:pt x="7288" y="9907"/>
                    <a:pt x="7026" y="9787"/>
                  </a:cubicBezTo>
                  <a:lnTo>
                    <a:pt x="7014" y="9763"/>
                  </a:lnTo>
                  <a:cubicBezTo>
                    <a:pt x="6978" y="9727"/>
                    <a:pt x="6930" y="9704"/>
                    <a:pt x="6895" y="9704"/>
                  </a:cubicBezTo>
                  <a:cubicBezTo>
                    <a:pt x="6871" y="9692"/>
                    <a:pt x="6859" y="9680"/>
                    <a:pt x="6847" y="9644"/>
                  </a:cubicBezTo>
                  <a:cubicBezTo>
                    <a:pt x="6811" y="9608"/>
                    <a:pt x="6752" y="9573"/>
                    <a:pt x="6692" y="9573"/>
                  </a:cubicBezTo>
                  <a:lnTo>
                    <a:pt x="6097" y="9573"/>
                  </a:lnTo>
                  <a:lnTo>
                    <a:pt x="6097" y="7977"/>
                  </a:lnTo>
                  <a:lnTo>
                    <a:pt x="6502" y="7977"/>
                  </a:lnTo>
                  <a:cubicBezTo>
                    <a:pt x="6561" y="7977"/>
                    <a:pt x="6609" y="7953"/>
                    <a:pt x="6633" y="7918"/>
                  </a:cubicBezTo>
                  <a:cubicBezTo>
                    <a:pt x="6990" y="7453"/>
                    <a:pt x="7192" y="7418"/>
                    <a:pt x="7430" y="7370"/>
                  </a:cubicBezTo>
                  <a:cubicBezTo>
                    <a:pt x="7609" y="7334"/>
                    <a:pt x="7811" y="7299"/>
                    <a:pt x="8097" y="7108"/>
                  </a:cubicBezTo>
                  <a:cubicBezTo>
                    <a:pt x="8274" y="6972"/>
                    <a:pt x="8407" y="6933"/>
                    <a:pt x="8490" y="6933"/>
                  </a:cubicBezTo>
                  <a:close/>
                  <a:moveTo>
                    <a:pt x="2501" y="6132"/>
                  </a:moveTo>
                  <a:lnTo>
                    <a:pt x="2501" y="6537"/>
                  </a:lnTo>
                  <a:cubicBezTo>
                    <a:pt x="2501" y="6596"/>
                    <a:pt x="2525" y="6644"/>
                    <a:pt x="2561" y="6668"/>
                  </a:cubicBezTo>
                  <a:cubicBezTo>
                    <a:pt x="3025" y="7025"/>
                    <a:pt x="3061" y="7227"/>
                    <a:pt x="3108" y="7465"/>
                  </a:cubicBezTo>
                  <a:cubicBezTo>
                    <a:pt x="3120" y="7501"/>
                    <a:pt x="3120" y="7560"/>
                    <a:pt x="3144" y="7608"/>
                  </a:cubicBezTo>
                  <a:cubicBezTo>
                    <a:pt x="3168" y="7763"/>
                    <a:pt x="3228" y="7918"/>
                    <a:pt x="3382" y="8120"/>
                  </a:cubicBezTo>
                  <a:cubicBezTo>
                    <a:pt x="3597" y="8382"/>
                    <a:pt x="3585" y="8537"/>
                    <a:pt x="3561" y="8596"/>
                  </a:cubicBezTo>
                  <a:cubicBezTo>
                    <a:pt x="3501" y="8632"/>
                    <a:pt x="3442" y="8632"/>
                    <a:pt x="3406" y="8632"/>
                  </a:cubicBezTo>
                  <a:cubicBezTo>
                    <a:pt x="3228" y="8596"/>
                    <a:pt x="3025" y="8311"/>
                    <a:pt x="2930" y="8132"/>
                  </a:cubicBezTo>
                  <a:cubicBezTo>
                    <a:pt x="2896" y="8064"/>
                    <a:pt x="2838" y="8033"/>
                    <a:pt x="2778" y="8033"/>
                  </a:cubicBezTo>
                  <a:cubicBezTo>
                    <a:pt x="2753" y="8033"/>
                    <a:pt x="2728" y="8038"/>
                    <a:pt x="2704" y="8049"/>
                  </a:cubicBezTo>
                  <a:cubicBezTo>
                    <a:pt x="2644" y="8084"/>
                    <a:pt x="2620" y="8144"/>
                    <a:pt x="2620" y="8215"/>
                  </a:cubicBezTo>
                  <a:lnTo>
                    <a:pt x="2620" y="8239"/>
                  </a:lnTo>
                  <a:lnTo>
                    <a:pt x="2620" y="8918"/>
                  </a:lnTo>
                  <a:lnTo>
                    <a:pt x="2620" y="9751"/>
                  </a:lnTo>
                  <a:lnTo>
                    <a:pt x="2620" y="9763"/>
                  </a:lnTo>
                  <a:cubicBezTo>
                    <a:pt x="2620" y="9846"/>
                    <a:pt x="2561" y="9906"/>
                    <a:pt x="2489" y="9906"/>
                  </a:cubicBezTo>
                  <a:lnTo>
                    <a:pt x="2466" y="9906"/>
                  </a:lnTo>
                  <a:cubicBezTo>
                    <a:pt x="2394" y="9906"/>
                    <a:pt x="2335" y="9846"/>
                    <a:pt x="2335" y="9763"/>
                  </a:cubicBezTo>
                  <a:lnTo>
                    <a:pt x="2335" y="8358"/>
                  </a:lnTo>
                  <a:cubicBezTo>
                    <a:pt x="2335" y="8263"/>
                    <a:pt x="2263" y="8191"/>
                    <a:pt x="2168" y="8191"/>
                  </a:cubicBezTo>
                  <a:cubicBezTo>
                    <a:pt x="2085" y="8191"/>
                    <a:pt x="2013" y="8263"/>
                    <a:pt x="2013" y="8358"/>
                  </a:cubicBezTo>
                  <a:lnTo>
                    <a:pt x="2013" y="9763"/>
                  </a:lnTo>
                  <a:lnTo>
                    <a:pt x="2013" y="10049"/>
                  </a:lnTo>
                  <a:cubicBezTo>
                    <a:pt x="2013" y="10120"/>
                    <a:pt x="1954" y="10180"/>
                    <a:pt x="1870" y="10180"/>
                  </a:cubicBezTo>
                  <a:lnTo>
                    <a:pt x="1858" y="10180"/>
                  </a:lnTo>
                  <a:cubicBezTo>
                    <a:pt x="1787" y="10180"/>
                    <a:pt x="1727" y="10120"/>
                    <a:pt x="1727" y="10049"/>
                  </a:cubicBezTo>
                  <a:lnTo>
                    <a:pt x="1727" y="9811"/>
                  </a:lnTo>
                  <a:lnTo>
                    <a:pt x="1727" y="9763"/>
                  </a:lnTo>
                  <a:lnTo>
                    <a:pt x="1727" y="9394"/>
                  </a:lnTo>
                  <a:lnTo>
                    <a:pt x="1727" y="9370"/>
                  </a:lnTo>
                  <a:lnTo>
                    <a:pt x="1727" y="8334"/>
                  </a:lnTo>
                  <a:cubicBezTo>
                    <a:pt x="1727" y="8251"/>
                    <a:pt x="1656" y="8180"/>
                    <a:pt x="1561" y="8180"/>
                  </a:cubicBezTo>
                  <a:cubicBezTo>
                    <a:pt x="1477" y="8180"/>
                    <a:pt x="1394" y="8251"/>
                    <a:pt x="1394" y="8334"/>
                  </a:cubicBezTo>
                  <a:lnTo>
                    <a:pt x="1394" y="9489"/>
                  </a:lnTo>
                  <a:lnTo>
                    <a:pt x="1394" y="9513"/>
                  </a:lnTo>
                  <a:lnTo>
                    <a:pt x="1394" y="9549"/>
                  </a:lnTo>
                  <a:lnTo>
                    <a:pt x="1394" y="9799"/>
                  </a:lnTo>
                  <a:cubicBezTo>
                    <a:pt x="1382" y="9858"/>
                    <a:pt x="1334" y="9906"/>
                    <a:pt x="1275" y="9906"/>
                  </a:cubicBezTo>
                  <a:lnTo>
                    <a:pt x="1263" y="9906"/>
                  </a:lnTo>
                  <a:cubicBezTo>
                    <a:pt x="1192" y="9906"/>
                    <a:pt x="1132" y="9846"/>
                    <a:pt x="1132" y="9763"/>
                  </a:cubicBezTo>
                  <a:lnTo>
                    <a:pt x="1132" y="9168"/>
                  </a:lnTo>
                  <a:lnTo>
                    <a:pt x="1132" y="9049"/>
                  </a:lnTo>
                  <a:lnTo>
                    <a:pt x="1132" y="8334"/>
                  </a:lnTo>
                  <a:cubicBezTo>
                    <a:pt x="1132" y="8251"/>
                    <a:pt x="1061" y="8180"/>
                    <a:pt x="965" y="8180"/>
                  </a:cubicBezTo>
                  <a:cubicBezTo>
                    <a:pt x="882" y="8180"/>
                    <a:pt x="799" y="8251"/>
                    <a:pt x="799" y="8334"/>
                  </a:cubicBezTo>
                  <a:lnTo>
                    <a:pt x="799" y="9049"/>
                  </a:lnTo>
                  <a:cubicBezTo>
                    <a:pt x="799" y="9132"/>
                    <a:pt x="739" y="9192"/>
                    <a:pt x="668" y="9192"/>
                  </a:cubicBezTo>
                  <a:lnTo>
                    <a:pt x="656" y="9192"/>
                  </a:lnTo>
                  <a:cubicBezTo>
                    <a:pt x="584" y="9192"/>
                    <a:pt x="525" y="9132"/>
                    <a:pt x="525" y="9049"/>
                  </a:cubicBezTo>
                  <a:lnTo>
                    <a:pt x="525" y="8203"/>
                  </a:lnTo>
                  <a:cubicBezTo>
                    <a:pt x="501" y="7739"/>
                    <a:pt x="608" y="7013"/>
                    <a:pt x="834" y="6882"/>
                  </a:cubicBezTo>
                  <a:cubicBezTo>
                    <a:pt x="882" y="6846"/>
                    <a:pt x="906" y="6787"/>
                    <a:pt x="906" y="6727"/>
                  </a:cubicBezTo>
                  <a:lnTo>
                    <a:pt x="906" y="6132"/>
                  </a:lnTo>
                  <a:close/>
                  <a:moveTo>
                    <a:pt x="8621" y="0"/>
                  </a:moveTo>
                  <a:cubicBezTo>
                    <a:pt x="8407" y="0"/>
                    <a:pt x="8240" y="143"/>
                    <a:pt x="8181" y="321"/>
                  </a:cubicBezTo>
                  <a:cubicBezTo>
                    <a:pt x="8145" y="298"/>
                    <a:pt x="8085" y="286"/>
                    <a:pt x="8038" y="286"/>
                  </a:cubicBezTo>
                  <a:lnTo>
                    <a:pt x="8026" y="286"/>
                  </a:lnTo>
                  <a:cubicBezTo>
                    <a:pt x="7942" y="286"/>
                    <a:pt x="7859" y="298"/>
                    <a:pt x="7800" y="345"/>
                  </a:cubicBezTo>
                  <a:lnTo>
                    <a:pt x="4549" y="345"/>
                  </a:lnTo>
                  <a:cubicBezTo>
                    <a:pt x="4466" y="345"/>
                    <a:pt x="4394" y="417"/>
                    <a:pt x="4394" y="512"/>
                  </a:cubicBezTo>
                  <a:lnTo>
                    <a:pt x="4394" y="619"/>
                  </a:lnTo>
                  <a:lnTo>
                    <a:pt x="3870" y="619"/>
                  </a:lnTo>
                  <a:cubicBezTo>
                    <a:pt x="3704" y="441"/>
                    <a:pt x="3418" y="321"/>
                    <a:pt x="2977" y="262"/>
                  </a:cubicBezTo>
                  <a:cubicBezTo>
                    <a:pt x="2632" y="214"/>
                    <a:pt x="2335" y="214"/>
                    <a:pt x="2311" y="214"/>
                  </a:cubicBezTo>
                  <a:lnTo>
                    <a:pt x="1453" y="214"/>
                  </a:lnTo>
                  <a:cubicBezTo>
                    <a:pt x="1203" y="214"/>
                    <a:pt x="1001" y="417"/>
                    <a:pt x="1001" y="679"/>
                  </a:cubicBezTo>
                  <a:lnTo>
                    <a:pt x="1001" y="691"/>
                  </a:lnTo>
                  <a:cubicBezTo>
                    <a:pt x="1001" y="738"/>
                    <a:pt x="1001" y="774"/>
                    <a:pt x="1013" y="822"/>
                  </a:cubicBezTo>
                  <a:lnTo>
                    <a:pt x="739" y="822"/>
                  </a:lnTo>
                  <a:cubicBezTo>
                    <a:pt x="489" y="822"/>
                    <a:pt x="287" y="1036"/>
                    <a:pt x="287" y="1286"/>
                  </a:cubicBezTo>
                  <a:lnTo>
                    <a:pt x="287" y="1298"/>
                  </a:lnTo>
                  <a:cubicBezTo>
                    <a:pt x="287" y="1357"/>
                    <a:pt x="299" y="1405"/>
                    <a:pt x="310" y="1453"/>
                  </a:cubicBezTo>
                  <a:cubicBezTo>
                    <a:pt x="132" y="1512"/>
                    <a:pt x="1" y="1691"/>
                    <a:pt x="1" y="1881"/>
                  </a:cubicBezTo>
                  <a:lnTo>
                    <a:pt x="1" y="1893"/>
                  </a:lnTo>
                  <a:cubicBezTo>
                    <a:pt x="1" y="2107"/>
                    <a:pt x="132" y="2262"/>
                    <a:pt x="310" y="2322"/>
                  </a:cubicBezTo>
                  <a:cubicBezTo>
                    <a:pt x="299" y="2369"/>
                    <a:pt x="287" y="2429"/>
                    <a:pt x="287" y="2477"/>
                  </a:cubicBezTo>
                  <a:lnTo>
                    <a:pt x="287" y="2488"/>
                  </a:lnTo>
                  <a:cubicBezTo>
                    <a:pt x="287" y="2560"/>
                    <a:pt x="299" y="2655"/>
                    <a:pt x="346" y="2715"/>
                  </a:cubicBezTo>
                  <a:lnTo>
                    <a:pt x="346" y="5953"/>
                  </a:lnTo>
                  <a:cubicBezTo>
                    <a:pt x="346" y="6048"/>
                    <a:pt x="418" y="6120"/>
                    <a:pt x="501" y="6120"/>
                  </a:cubicBezTo>
                  <a:lnTo>
                    <a:pt x="608" y="6120"/>
                  </a:lnTo>
                  <a:lnTo>
                    <a:pt x="608" y="6644"/>
                  </a:lnTo>
                  <a:cubicBezTo>
                    <a:pt x="430" y="6810"/>
                    <a:pt x="310" y="7084"/>
                    <a:pt x="251" y="7537"/>
                  </a:cubicBezTo>
                  <a:cubicBezTo>
                    <a:pt x="203" y="7882"/>
                    <a:pt x="203" y="8180"/>
                    <a:pt x="203" y="8203"/>
                  </a:cubicBezTo>
                  <a:lnTo>
                    <a:pt x="203" y="9049"/>
                  </a:lnTo>
                  <a:cubicBezTo>
                    <a:pt x="203" y="9311"/>
                    <a:pt x="418" y="9513"/>
                    <a:pt x="668" y="9513"/>
                  </a:cubicBezTo>
                  <a:lnTo>
                    <a:pt x="680" y="9513"/>
                  </a:lnTo>
                  <a:cubicBezTo>
                    <a:pt x="727" y="9513"/>
                    <a:pt x="775" y="9513"/>
                    <a:pt x="822" y="9501"/>
                  </a:cubicBezTo>
                  <a:lnTo>
                    <a:pt x="822" y="9763"/>
                  </a:lnTo>
                  <a:cubicBezTo>
                    <a:pt x="822" y="10025"/>
                    <a:pt x="1025" y="10227"/>
                    <a:pt x="1275" y="10227"/>
                  </a:cubicBezTo>
                  <a:lnTo>
                    <a:pt x="1299" y="10227"/>
                  </a:lnTo>
                  <a:cubicBezTo>
                    <a:pt x="1358" y="10227"/>
                    <a:pt x="1394" y="10216"/>
                    <a:pt x="1442" y="10204"/>
                  </a:cubicBezTo>
                  <a:cubicBezTo>
                    <a:pt x="1501" y="10382"/>
                    <a:pt x="1680" y="10513"/>
                    <a:pt x="1870" y="10513"/>
                  </a:cubicBezTo>
                  <a:lnTo>
                    <a:pt x="1894" y="10513"/>
                  </a:lnTo>
                  <a:cubicBezTo>
                    <a:pt x="2096" y="10513"/>
                    <a:pt x="2263" y="10382"/>
                    <a:pt x="2323" y="10204"/>
                  </a:cubicBezTo>
                  <a:cubicBezTo>
                    <a:pt x="2370" y="10216"/>
                    <a:pt x="2430" y="10227"/>
                    <a:pt x="2466" y="10227"/>
                  </a:cubicBezTo>
                  <a:lnTo>
                    <a:pt x="2489" y="10227"/>
                  </a:lnTo>
                  <a:cubicBezTo>
                    <a:pt x="2561" y="10227"/>
                    <a:pt x="2644" y="10216"/>
                    <a:pt x="2704" y="10168"/>
                  </a:cubicBezTo>
                  <a:lnTo>
                    <a:pt x="3323" y="10168"/>
                  </a:lnTo>
                  <a:cubicBezTo>
                    <a:pt x="3406" y="10168"/>
                    <a:pt x="3478" y="10096"/>
                    <a:pt x="3478" y="10001"/>
                  </a:cubicBezTo>
                  <a:cubicBezTo>
                    <a:pt x="3478" y="9918"/>
                    <a:pt x="3406" y="9846"/>
                    <a:pt x="3323" y="9846"/>
                  </a:cubicBezTo>
                  <a:lnTo>
                    <a:pt x="2942" y="9846"/>
                  </a:lnTo>
                  <a:lnTo>
                    <a:pt x="2942" y="9763"/>
                  </a:lnTo>
                  <a:lnTo>
                    <a:pt x="2942" y="9751"/>
                  </a:lnTo>
                  <a:lnTo>
                    <a:pt x="2942" y="8918"/>
                  </a:lnTo>
                  <a:lnTo>
                    <a:pt x="2942" y="8727"/>
                  </a:lnTo>
                  <a:cubicBezTo>
                    <a:pt x="3049" y="8834"/>
                    <a:pt x="3180" y="8930"/>
                    <a:pt x="3335" y="8965"/>
                  </a:cubicBezTo>
                  <a:cubicBezTo>
                    <a:pt x="3358" y="8977"/>
                    <a:pt x="3406" y="8977"/>
                    <a:pt x="3442" y="8977"/>
                  </a:cubicBezTo>
                  <a:cubicBezTo>
                    <a:pt x="3561" y="8977"/>
                    <a:pt x="3656" y="8930"/>
                    <a:pt x="3763" y="8858"/>
                  </a:cubicBezTo>
                  <a:cubicBezTo>
                    <a:pt x="3775" y="8846"/>
                    <a:pt x="4120" y="8549"/>
                    <a:pt x="3680" y="7941"/>
                  </a:cubicBezTo>
                  <a:cubicBezTo>
                    <a:pt x="3632" y="7882"/>
                    <a:pt x="3585" y="7822"/>
                    <a:pt x="3573" y="7763"/>
                  </a:cubicBezTo>
                  <a:lnTo>
                    <a:pt x="5061" y="7763"/>
                  </a:lnTo>
                  <a:lnTo>
                    <a:pt x="5061" y="9858"/>
                  </a:lnTo>
                  <a:lnTo>
                    <a:pt x="3835" y="9858"/>
                  </a:lnTo>
                  <a:cubicBezTo>
                    <a:pt x="3751" y="9858"/>
                    <a:pt x="3680" y="9930"/>
                    <a:pt x="3680" y="10025"/>
                  </a:cubicBezTo>
                  <a:cubicBezTo>
                    <a:pt x="3680" y="10108"/>
                    <a:pt x="3751" y="10180"/>
                    <a:pt x="3835" y="10180"/>
                  </a:cubicBezTo>
                  <a:lnTo>
                    <a:pt x="5966" y="10180"/>
                  </a:lnTo>
                  <a:cubicBezTo>
                    <a:pt x="6061" y="10180"/>
                    <a:pt x="6133" y="10108"/>
                    <a:pt x="6133" y="10025"/>
                  </a:cubicBezTo>
                  <a:lnTo>
                    <a:pt x="6133" y="9918"/>
                  </a:lnTo>
                  <a:lnTo>
                    <a:pt x="6657" y="9918"/>
                  </a:lnTo>
                  <a:cubicBezTo>
                    <a:pt x="6811" y="10096"/>
                    <a:pt x="7097" y="10216"/>
                    <a:pt x="7549" y="10275"/>
                  </a:cubicBezTo>
                  <a:cubicBezTo>
                    <a:pt x="7811" y="10323"/>
                    <a:pt x="8061" y="10323"/>
                    <a:pt x="8169" y="10323"/>
                  </a:cubicBezTo>
                  <a:lnTo>
                    <a:pt x="9062" y="10323"/>
                  </a:lnTo>
                  <a:cubicBezTo>
                    <a:pt x="9312" y="10323"/>
                    <a:pt x="9526" y="10108"/>
                    <a:pt x="9526" y="9858"/>
                  </a:cubicBezTo>
                  <a:lnTo>
                    <a:pt x="9526" y="9846"/>
                  </a:lnTo>
                  <a:cubicBezTo>
                    <a:pt x="9526" y="9799"/>
                    <a:pt x="9526" y="9751"/>
                    <a:pt x="9514" y="9704"/>
                  </a:cubicBezTo>
                  <a:lnTo>
                    <a:pt x="9776" y="9704"/>
                  </a:lnTo>
                  <a:cubicBezTo>
                    <a:pt x="10026" y="9704"/>
                    <a:pt x="10240" y="9501"/>
                    <a:pt x="10240" y="9251"/>
                  </a:cubicBezTo>
                  <a:lnTo>
                    <a:pt x="10240" y="9227"/>
                  </a:lnTo>
                  <a:cubicBezTo>
                    <a:pt x="10240" y="9168"/>
                    <a:pt x="10228" y="9132"/>
                    <a:pt x="10205" y="9084"/>
                  </a:cubicBezTo>
                  <a:cubicBezTo>
                    <a:pt x="10383" y="9025"/>
                    <a:pt x="10514" y="8846"/>
                    <a:pt x="10514" y="8656"/>
                  </a:cubicBezTo>
                  <a:lnTo>
                    <a:pt x="10514" y="8632"/>
                  </a:lnTo>
                  <a:cubicBezTo>
                    <a:pt x="10502" y="8418"/>
                    <a:pt x="10371" y="8239"/>
                    <a:pt x="10193" y="8180"/>
                  </a:cubicBezTo>
                  <a:cubicBezTo>
                    <a:pt x="10205" y="8132"/>
                    <a:pt x="10228" y="8072"/>
                    <a:pt x="10228" y="8025"/>
                  </a:cubicBezTo>
                  <a:lnTo>
                    <a:pt x="10228" y="8013"/>
                  </a:lnTo>
                  <a:cubicBezTo>
                    <a:pt x="10228" y="7941"/>
                    <a:pt x="10205" y="7846"/>
                    <a:pt x="10169" y="7787"/>
                  </a:cubicBezTo>
                  <a:lnTo>
                    <a:pt x="10169" y="6263"/>
                  </a:lnTo>
                  <a:cubicBezTo>
                    <a:pt x="10169" y="6179"/>
                    <a:pt x="10086" y="6108"/>
                    <a:pt x="10002" y="6108"/>
                  </a:cubicBezTo>
                  <a:cubicBezTo>
                    <a:pt x="9907" y="6108"/>
                    <a:pt x="9835" y="6179"/>
                    <a:pt x="9835" y="6263"/>
                  </a:cubicBezTo>
                  <a:lnTo>
                    <a:pt x="9835" y="7560"/>
                  </a:lnTo>
                  <a:lnTo>
                    <a:pt x="8716" y="7560"/>
                  </a:lnTo>
                  <a:cubicBezTo>
                    <a:pt x="8823" y="7453"/>
                    <a:pt x="8931" y="7322"/>
                    <a:pt x="8954" y="7179"/>
                  </a:cubicBezTo>
                  <a:cubicBezTo>
                    <a:pt x="8990" y="7025"/>
                    <a:pt x="8954" y="6858"/>
                    <a:pt x="8835" y="6751"/>
                  </a:cubicBezTo>
                  <a:cubicBezTo>
                    <a:pt x="8828" y="6736"/>
                    <a:pt x="8715" y="6608"/>
                    <a:pt x="8492" y="6608"/>
                  </a:cubicBezTo>
                  <a:cubicBezTo>
                    <a:pt x="8347" y="6608"/>
                    <a:pt x="8157" y="6661"/>
                    <a:pt x="7919" y="6834"/>
                  </a:cubicBezTo>
                  <a:cubicBezTo>
                    <a:pt x="7859" y="6882"/>
                    <a:pt x="7800" y="6929"/>
                    <a:pt x="7740" y="6941"/>
                  </a:cubicBezTo>
                  <a:lnTo>
                    <a:pt x="7740" y="5453"/>
                  </a:lnTo>
                  <a:lnTo>
                    <a:pt x="9835" y="5453"/>
                  </a:lnTo>
                  <a:lnTo>
                    <a:pt x="9835" y="5703"/>
                  </a:lnTo>
                  <a:cubicBezTo>
                    <a:pt x="9835" y="5798"/>
                    <a:pt x="9907" y="5870"/>
                    <a:pt x="10002" y="5870"/>
                  </a:cubicBezTo>
                  <a:cubicBezTo>
                    <a:pt x="10086" y="5870"/>
                    <a:pt x="10169" y="5798"/>
                    <a:pt x="10169" y="5703"/>
                  </a:cubicBezTo>
                  <a:lnTo>
                    <a:pt x="10169" y="4560"/>
                  </a:lnTo>
                  <a:cubicBezTo>
                    <a:pt x="10169" y="4465"/>
                    <a:pt x="10086" y="4393"/>
                    <a:pt x="10002" y="4393"/>
                  </a:cubicBezTo>
                  <a:lnTo>
                    <a:pt x="9895" y="4393"/>
                  </a:lnTo>
                  <a:lnTo>
                    <a:pt x="9895" y="3870"/>
                  </a:lnTo>
                  <a:cubicBezTo>
                    <a:pt x="10074" y="3715"/>
                    <a:pt x="10193" y="3429"/>
                    <a:pt x="10252" y="2977"/>
                  </a:cubicBezTo>
                  <a:cubicBezTo>
                    <a:pt x="10300" y="2643"/>
                    <a:pt x="10300" y="2346"/>
                    <a:pt x="10300" y="2310"/>
                  </a:cubicBezTo>
                  <a:lnTo>
                    <a:pt x="10300" y="1464"/>
                  </a:lnTo>
                  <a:cubicBezTo>
                    <a:pt x="10300" y="1203"/>
                    <a:pt x="10086" y="1000"/>
                    <a:pt x="9835" y="1000"/>
                  </a:cubicBezTo>
                  <a:lnTo>
                    <a:pt x="9824" y="1000"/>
                  </a:lnTo>
                  <a:cubicBezTo>
                    <a:pt x="9776" y="1000"/>
                    <a:pt x="9728" y="1000"/>
                    <a:pt x="9693" y="1012"/>
                  </a:cubicBezTo>
                  <a:lnTo>
                    <a:pt x="9693" y="750"/>
                  </a:lnTo>
                  <a:cubicBezTo>
                    <a:pt x="9693" y="500"/>
                    <a:pt x="9478" y="286"/>
                    <a:pt x="9228" y="286"/>
                  </a:cubicBezTo>
                  <a:lnTo>
                    <a:pt x="9216" y="286"/>
                  </a:lnTo>
                  <a:cubicBezTo>
                    <a:pt x="9157" y="286"/>
                    <a:pt x="9109" y="298"/>
                    <a:pt x="9062" y="321"/>
                  </a:cubicBezTo>
                  <a:cubicBezTo>
                    <a:pt x="9002" y="143"/>
                    <a:pt x="8823" y="0"/>
                    <a:pt x="8633" y="0"/>
                  </a:cubicBezTo>
                  <a:close/>
                </a:path>
              </a:pathLst>
            </a:custGeom>
            <a:solidFill>
              <a:srgbClr val="657E93"/>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914;p80">
              <a:extLst>
                <a:ext uri="{FF2B5EF4-FFF2-40B4-BE49-F238E27FC236}">
                  <a16:creationId xmlns:a16="http://schemas.microsoft.com/office/drawing/2014/main" id="{A69DAE5C-5A78-4D40-B04B-F12D2AF04650}"/>
                </a:ext>
              </a:extLst>
            </p:cNvPr>
            <p:cNvSpPr/>
            <p:nvPr/>
          </p:nvSpPr>
          <p:spPr>
            <a:xfrm>
              <a:off x="8116024" y="3221804"/>
              <a:ext cx="14036" cy="10280"/>
            </a:xfrm>
            <a:custGeom>
              <a:avLst/>
              <a:gdLst/>
              <a:ahLst/>
              <a:cxnLst/>
              <a:rect l="l" t="t" r="r" b="b"/>
              <a:pathLst>
                <a:path w="441" h="323" extrusionOk="0">
                  <a:moveTo>
                    <a:pt x="155" y="1"/>
                  </a:moveTo>
                  <a:cubicBezTo>
                    <a:pt x="72" y="1"/>
                    <a:pt x="0" y="72"/>
                    <a:pt x="0" y="167"/>
                  </a:cubicBezTo>
                  <a:cubicBezTo>
                    <a:pt x="0" y="251"/>
                    <a:pt x="72" y="322"/>
                    <a:pt x="155" y="322"/>
                  </a:cubicBezTo>
                  <a:lnTo>
                    <a:pt x="274" y="322"/>
                  </a:lnTo>
                  <a:cubicBezTo>
                    <a:pt x="369" y="322"/>
                    <a:pt x="441" y="251"/>
                    <a:pt x="441" y="167"/>
                  </a:cubicBezTo>
                  <a:cubicBezTo>
                    <a:pt x="441" y="72"/>
                    <a:pt x="369" y="1"/>
                    <a:pt x="274" y="1"/>
                  </a:cubicBezTo>
                  <a:close/>
                </a:path>
              </a:pathLst>
            </a:custGeom>
            <a:solidFill>
              <a:srgbClr val="657E93"/>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915;p80">
              <a:extLst>
                <a:ext uri="{FF2B5EF4-FFF2-40B4-BE49-F238E27FC236}">
                  <a16:creationId xmlns:a16="http://schemas.microsoft.com/office/drawing/2014/main" id="{CE62AB87-6297-4BB4-8190-30EA54E6B65E}"/>
                </a:ext>
              </a:extLst>
            </p:cNvPr>
            <p:cNvSpPr/>
            <p:nvPr/>
          </p:nvSpPr>
          <p:spPr>
            <a:xfrm>
              <a:off x="8097818" y="3221804"/>
              <a:ext cx="14068" cy="10280"/>
            </a:xfrm>
            <a:custGeom>
              <a:avLst/>
              <a:gdLst/>
              <a:ahLst/>
              <a:cxnLst/>
              <a:rect l="l" t="t" r="r" b="b"/>
              <a:pathLst>
                <a:path w="442" h="323" extrusionOk="0">
                  <a:moveTo>
                    <a:pt x="168" y="1"/>
                  </a:moveTo>
                  <a:cubicBezTo>
                    <a:pt x="72" y="1"/>
                    <a:pt x="1" y="72"/>
                    <a:pt x="1" y="167"/>
                  </a:cubicBezTo>
                  <a:cubicBezTo>
                    <a:pt x="1" y="251"/>
                    <a:pt x="72" y="322"/>
                    <a:pt x="168" y="322"/>
                  </a:cubicBezTo>
                  <a:lnTo>
                    <a:pt x="287" y="322"/>
                  </a:lnTo>
                  <a:cubicBezTo>
                    <a:pt x="370" y="322"/>
                    <a:pt x="441" y="251"/>
                    <a:pt x="441" y="167"/>
                  </a:cubicBezTo>
                  <a:cubicBezTo>
                    <a:pt x="441" y="72"/>
                    <a:pt x="370" y="1"/>
                    <a:pt x="287" y="1"/>
                  </a:cubicBezTo>
                  <a:close/>
                </a:path>
              </a:pathLst>
            </a:custGeom>
            <a:solidFill>
              <a:srgbClr val="657E93"/>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916;p80">
              <a:extLst>
                <a:ext uri="{FF2B5EF4-FFF2-40B4-BE49-F238E27FC236}">
                  <a16:creationId xmlns:a16="http://schemas.microsoft.com/office/drawing/2014/main" id="{D85A222E-53B4-48FE-BFA7-A8DC1B2660A4}"/>
                </a:ext>
              </a:extLst>
            </p:cNvPr>
            <p:cNvSpPr/>
            <p:nvPr/>
          </p:nvSpPr>
          <p:spPr>
            <a:xfrm>
              <a:off x="8156190" y="2951621"/>
              <a:ext cx="14036" cy="10630"/>
            </a:xfrm>
            <a:custGeom>
              <a:avLst/>
              <a:gdLst/>
              <a:ahLst/>
              <a:cxnLst/>
              <a:rect l="l" t="t" r="r" b="b"/>
              <a:pathLst>
                <a:path w="441" h="334" extrusionOk="0">
                  <a:moveTo>
                    <a:pt x="167" y="0"/>
                  </a:moveTo>
                  <a:cubicBezTo>
                    <a:pt x="72" y="0"/>
                    <a:pt x="0" y="72"/>
                    <a:pt x="0" y="167"/>
                  </a:cubicBezTo>
                  <a:cubicBezTo>
                    <a:pt x="0" y="262"/>
                    <a:pt x="72" y="334"/>
                    <a:pt x="167" y="334"/>
                  </a:cubicBezTo>
                  <a:lnTo>
                    <a:pt x="286" y="334"/>
                  </a:lnTo>
                  <a:cubicBezTo>
                    <a:pt x="369" y="334"/>
                    <a:pt x="441" y="262"/>
                    <a:pt x="441" y="167"/>
                  </a:cubicBezTo>
                  <a:cubicBezTo>
                    <a:pt x="441" y="72"/>
                    <a:pt x="369" y="0"/>
                    <a:pt x="286" y="0"/>
                  </a:cubicBezTo>
                  <a:close/>
                </a:path>
              </a:pathLst>
            </a:custGeom>
            <a:solidFill>
              <a:srgbClr val="657E93"/>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917;p80">
              <a:extLst>
                <a:ext uri="{FF2B5EF4-FFF2-40B4-BE49-F238E27FC236}">
                  <a16:creationId xmlns:a16="http://schemas.microsoft.com/office/drawing/2014/main" id="{A3E9AC1B-8E12-4DDF-BA49-21554036E290}"/>
                </a:ext>
              </a:extLst>
            </p:cNvPr>
            <p:cNvSpPr/>
            <p:nvPr/>
          </p:nvSpPr>
          <p:spPr>
            <a:xfrm>
              <a:off x="8173982" y="2952385"/>
              <a:ext cx="14450" cy="10248"/>
            </a:xfrm>
            <a:custGeom>
              <a:avLst/>
              <a:gdLst/>
              <a:ahLst/>
              <a:cxnLst/>
              <a:rect l="l" t="t" r="r" b="b"/>
              <a:pathLst>
                <a:path w="454" h="322" extrusionOk="0">
                  <a:moveTo>
                    <a:pt x="168" y="0"/>
                  </a:moveTo>
                  <a:cubicBezTo>
                    <a:pt x="84" y="0"/>
                    <a:pt x="1" y="72"/>
                    <a:pt x="1" y="155"/>
                  </a:cubicBezTo>
                  <a:cubicBezTo>
                    <a:pt x="1" y="250"/>
                    <a:pt x="84" y="322"/>
                    <a:pt x="168" y="322"/>
                  </a:cubicBezTo>
                  <a:lnTo>
                    <a:pt x="287" y="322"/>
                  </a:lnTo>
                  <a:cubicBezTo>
                    <a:pt x="382" y="322"/>
                    <a:pt x="453" y="250"/>
                    <a:pt x="453" y="155"/>
                  </a:cubicBezTo>
                  <a:cubicBezTo>
                    <a:pt x="453" y="72"/>
                    <a:pt x="382" y="0"/>
                    <a:pt x="287" y="0"/>
                  </a:cubicBezTo>
                  <a:close/>
                </a:path>
              </a:pathLst>
            </a:custGeom>
            <a:solidFill>
              <a:srgbClr val="657E93"/>
            </a:solidFill>
            <a:ln>
              <a:solidFill>
                <a:schemeClr val="accent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a:extLst>
              <a:ext uri="{FF2B5EF4-FFF2-40B4-BE49-F238E27FC236}">
                <a16:creationId xmlns:a16="http://schemas.microsoft.com/office/drawing/2014/main" id="{C378FBBC-9E41-7F37-C592-CFFA4115EEF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0"/>
            <a:ext cx="1145626" cy="609599"/>
          </a:xfrm>
          <a:prstGeom prst="rect">
            <a:avLst/>
          </a:prstGeom>
        </p:spPr>
      </p:pic>
      <p:pic>
        <p:nvPicPr>
          <p:cNvPr id="25" name="Picture 24">
            <a:extLst>
              <a:ext uri="{FF2B5EF4-FFF2-40B4-BE49-F238E27FC236}">
                <a16:creationId xmlns:a16="http://schemas.microsoft.com/office/drawing/2014/main" id="{3DB549B2-31DD-84BF-E1F2-8FD9DCE3B53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5" name="Audio 4">
            <a:hlinkClick r:id="" action="ppaction://media"/>
            <a:extLst>
              <a:ext uri="{FF2B5EF4-FFF2-40B4-BE49-F238E27FC236}">
                <a16:creationId xmlns:a16="http://schemas.microsoft.com/office/drawing/2014/main" id="{A4CBF9C4-F3CC-9DD1-6541-0655E0144B8E}"/>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27998541"/>
      </p:ext>
    </p:extLst>
  </p:cSld>
  <p:clrMapOvr>
    <a:masterClrMapping/>
  </p:clrMapOvr>
  <mc:AlternateContent xmlns:mc="http://schemas.openxmlformats.org/markup-compatibility/2006" xmlns:p14="http://schemas.microsoft.com/office/powerpoint/2010/main">
    <mc:Choice Requires="p14">
      <p:transition spd="slow" p14:dur="2000" advTm="9391"/>
    </mc:Choice>
    <mc:Fallback xmlns="">
      <p:transition spd="slow" advTm="93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3" name="Title 2">
            <a:extLst>
              <a:ext uri="{FF2B5EF4-FFF2-40B4-BE49-F238E27FC236}">
                <a16:creationId xmlns:a16="http://schemas.microsoft.com/office/drawing/2014/main" id="{68E68830-1956-4651-B2E0-0F3808D1C577}"/>
              </a:ext>
            </a:extLst>
          </p:cNvPr>
          <p:cNvSpPr>
            <a:spLocks noGrp="1"/>
          </p:cNvSpPr>
          <p:nvPr>
            <p:ph type="title"/>
          </p:nvPr>
        </p:nvSpPr>
        <p:spPr/>
        <p:txBody>
          <a:bodyPr/>
          <a:lstStyle/>
          <a:p>
            <a:r>
              <a:rPr lang="en-GB">
                <a:latin typeface="Lucida Sans"/>
              </a:rPr>
              <a:t>03 – Student Engagement </a:t>
            </a:r>
          </a:p>
        </p:txBody>
      </p:sp>
      <p:sp>
        <p:nvSpPr>
          <p:cNvPr id="4" name="TextBox 3">
            <a:extLst>
              <a:ext uri="{FF2B5EF4-FFF2-40B4-BE49-F238E27FC236}">
                <a16:creationId xmlns:a16="http://schemas.microsoft.com/office/drawing/2014/main" id="{9B9180FE-6CD8-9D13-B73D-134E2F7AFB31}"/>
              </a:ext>
            </a:extLst>
          </p:cNvPr>
          <p:cNvSpPr txBox="1"/>
          <p:nvPr/>
        </p:nvSpPr>
        <p:spPr>
          <a:xfrm>
            <a:off x="587724" y="1256756"/>
            <a:ext cx="7717500" cy="33291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200000"/>
              </a:lnSpc>
              <a:buFont typeface="+mj-lt"/>
              <a:buAutoNum type="arabicParenR"/>
            </a:pPr>
            <a:r>
              <a:rPr lang="en-US" sz="1800" dirty="0">
                <a:solidFill>
                  <a:schemeClr val="accent2"/>
                </a:solidFill>
                <a:latin typeface="Lucida Sans"/>
                <a:cs typeface="Palanquin"/>
              </a:rPr>
              <a:t>Have a digital circle for each type of student, to enable  integration and a sense of belonging to develop.</a:t>
            </a:r>
          </a:p>
          <a:p>
            <a:pPr marL="342900" indent="-342900" algn="just">
              <a:lnSpc>
                <a:spcPct val="200000"/>
              </a:lnSpc>
              <a:buFont typeface="+mj-lt"/>
              <a:buAutoNum type="arabicParenR"/>
            </a:pPr>
            <a:endParaRPr lang="en-US" sz="1800" dirty="0">
              <a:solidFill>
                <a:schemeClr val="accent2"/>
              </a:solidFill>
              <a:latin typeface="Lucida Sans"/>
              <a:cs typeface="Palanquin"/>
            </a:endParaRPr>
          </a:p>
          <a:p>
            <a:pPr marL="342900" indent="-342900" algn="just">
              <a:lnSpc>
                <a:spcPct val="200000"/>
              </a:lnSpc>
              <a:buFont typeface="+mj-lt"/>
              <a:buAutoNum type="arabicParenR"/>
            </a:pPr>
            <a:r>
              <a:rPr lang="en-US" sz="1800" dirty="0">
                <a:solidFill>
                  <a:schemeClr val="accent2"/>
                </a:solidFill>
                <a:latin typeface="Lucida Sans"/>
                <a:cs typeface="Palanquin"/>
              </a:rPr>
              <a:t>Allow for social/personal communications outside academic requirements to take place, for better chances of bonding and connecting.</a:t>
            </a:r>
          </a:p>
        </p:txBody>
      </p:sp>
      <p:pic>
        <p:nvPicPr>
          <p:cNvPr id="6" name="Picture 5">
            <a:extLst>
              <a:ext uri="{FF2B5EF4-FFF2-40B4-BE49-F238E27FC236}">
                <a16:creationId xmlns:a16="http://schemas.microsoft.com/office/drawing/2014/main" id="{1A71A9E6-F0D9-E1C9-D361-A6A09BA4BB9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98374" y="18779"/>
            <a:ext cx="1145626" cy="609599"/>
          </a:xfrm>
          <a:prstGeom prst="rect">
            <a:avLst/>
          </a:prstGeom>
        </p:spPr>
      </p:pic>
      <p:pic>
        <p:nvPicPr>
          <p:cNvPr id="7" name="Picture 6">
            <a:extLst>
              <a:ext uri="{FF2B5EF4-FFF2-40B4-BE49-F238E27FC236}">
                <a16:creationId xmlns:a16="http://schemas.microsoft.com/office/drawing/2014/main" id="{86260367-89B7-B62D-7DF4-D4B4E254945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6923" y="0"/>
            <a:ext cx="1470580" cy="609599"/>
          </a:xfrm>
          <a:prstGeom prst="rect">
            <a:avLst/>
          </a:prstGeom>
        </p:spPr>
      </p:pic>
      <p:pic>
        <p:nvPicPr>
          <p:cNvPr id="9" name="Audio 8">
            <a:hlinkClick r:id="" action="ppaction://media"/>
            <a:extLst>
              <a:ext uri="{FF2B5EF4-FFF2-40B4-BE49-F238E27FC236}">
                <a16:creationId xmlns:a16="http://schemas.microsoft.com/office/drawing/2014/main" id="{8145F8FC-E87C-BBC2-6596-EE0A67EAC544}"/>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875267346"/>
      </p:ext>
    </p:extLst>
  </p:cSld>
  <p:clrMapOvr>
    <a:masterClrMapping/>
  </p:clrMapOvr>
  <mc:AlternateContent xmlns:mc="http://schemas.openxmlformats.org/markup-compatibility/2006" xmlns:p14="http://schemas.microsoft.com/office/powerpoint/2010/main">
    <mc:Choice Requires="p14">
      <p:transition spd="slow" p14:dur="2000" advTm="18702"/>
    </mc:Choice>
    <mc:Fallback xmlns="">
      <p:transition spd="slow" advTm="18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3" name="Title 2">
            <a:extLst>
              <a:ext uri="{FF2B5EF4-FFF2-40B4-BE49-F238E27FC236}">
                <a16:creationId xmlns:a16="http://schemas.microsoft.com/office/drawing/2014/main" id="{68E68830-1956-4651-B2E0-0F3808D1C577}"/>
              </a:ext>
            </a:extLst>
          </p:cNvPr>
          <p:cNvSpPr>
            <a:spLocks noGrp="1"/>
          </p:cNvSpPr>
          <p:nvPr>
            <p:ph type="title"/>
          </p:nvPr>
        </p:nvSpPr>
        <p:spPr/>
        <p:txBody>
          <a:bodyPr/>
          <a:lstStyle/>
          <a:p>
            <a:r>
              <a:rPr lang="en-GB" dirty="0">
                <a:latin typeface="Lucida Sans"/>
              </a:rPr>
              <a:t>03 – Student Engagement continued </a:t>
            </a:r>
          </a:p>
        </p:txBody>
      </p:sp>
      <p:sp>
        <p:nvSpPr>
          <p:cNvPr id="4" name="TextBox 3">
            <a:extLst>
              <a:ext uri="{FF2B5EF4-FFF2-40B4-BE49-F238E27FC236}">
                <a16:creationId xmlns:a16="http://schemas.microsoft.com/office/drawing/2014/main" id="{9B9180FE-6CD8-9D13-B73D-134E2F7AFB31}"/>
              </a:ext>
            </a:extLst>
          </p:cNvPr>
          <p:cNvSpPr txBox="1"/>
          <p:nvPr/>
        </p:nvSpPr>
        <p:spPr>
          <a:xfrm>
            <a:off x="598356" y="1112200"/>
            <a:ext cx="7982118" cy="38831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200000"/>
              </a:lnSpc>
              <a:buFont typeface="+mj-lt"/>
              <a:buAutoNum type="arabicParenR" startAt="3"/>
            </a:pPr>
            <a:r>
              <a:rPr lang="en-GB" sz="1800" dirty="0">
                <a:solidFill>
                  <a:schemeClr val="accent2"/>
                </a:solidFill>
                <a:latin typeface="Lucida Sans"/>
                <a:cs typeface="Palanquin"/>
              </a:rPr>
              <a:t>Build a digital circle where inclusive imagery, language and resources are used to ensure all types of students are considered and no-one is left out.</a:t>
            </a:r>
          </a:p>
          <a:p>
            <a:pPr marL="342900" indent="-342900" algn="just">
              <a:lnSpc>
                <a:spcPct val="200000"/>
              </a:lnSpc>
              <a:buFont typeface="+mj-lt"/>
              <a:buAutoNum type="arabicParenR" startAt="3"/>
            </a:pPr>
            <a:endParaRPr lang="en-GB" sz="1800" dirty="0">
              <a:solidFill>
                <a:schemeClr val="accent2"/>
              </a:solidFill>
              <a:latin typeface="Lucida Sans"/>
              <a:cs typeface="Palanquin"/>
            </a:endParaRPr>
          </a:p>
          <a:p>
            <a:pPr marL="342900" indent="-342900" algn="just">
              <a:lnSpc>
                <a:spcPct val="200000"/>
              </a:lnSpc>
              <a:buFont typeface="+mj-lt"/>
              <a:buAutoNum type="arabicParenR" startAt="3"/>
            </a:pPr>
            <a:r>
              <a:rPr lang="en-US" sz="1800" dirty="0">
                <a:solidFill>
                  <a:schemeClr val="accent2"/>
                </a:solidFill>
                <a:latin typeface="Lucida Sans"/>
                <a:cs typeface="Palanquin"/>
              </a:rPr>
              <a:t>Ask students on arrival what they would prefer before creating a digital circle - for example, mature students may prefer information sharing in the evenings.</a:t>
            </a:r>
          </a:p>
        </p:txBody>
      </p:sp>
      <p:pic>
        <p:nvPicPr>
          <p:cNvPr id="8" name="Picture 7">
            <a:extLst>
              <a:ext uri="{FF2B5EF4-FFF2-40B4-BE49-F238E27FC236}">
                <a16:creationId xmlns:a16="http://schemas.microsoft.com/office/drawing/2014/main" id="{B75FDCDF-DF90-5847-2EE9-5814E724B4D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98374" y="0"/>
            <a:ext cx="1145626" cy="609599"/>
          </a:xfrm>
          <a:prstGeom prst="rect">
            <a:avLst/>
          </a:prstGeom>
        </p:spPr>
      </p:pic>
      <p:pic>
        <p:nvPicPr>
          <p:cNvPr id="9" name="Picture 8">
            <a:extLst>
              <a:ext uri="{FF2B5EF4-FFF2-40B4-BE49-F238E27FC236}">
                <a16:creationId xmlns:a16="http://schemas.microsoft.com/office/drawing/2014/main" id="{6C35037F-10ED-E61D-D8AE-D5643081043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6923" y="0"/>
            <a:ext cx="1470580" cy="609599"/>
          </a:xfrm>
          <a:prstGeom prst="rect">
            <a:avLst/>
          </a:prstGeom>
        </p:spPr>
      </p:pic>
      <p:pic>
        <p:nvPicPr>
          <p:cNvPr id="12" name="Audio 11">
            <a:hlinkClick r:id="" action="ppaction://media"/>
            <a:extLst>
              <a:ext uri="{FF2B5EF4-FFF2-40B4-BE49-F238E27FC236}">
                <a16:creationId xmlns:a16="http://schemas.microsoft.com/office/drawing/2014/main" id="{EF350CCB-55B1-F63C-852C-48B4EC43F80F}"/>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134731800"/>
      </p:ext>
    </p:extLst>
  </p:cSld>
  <p:clrMapOvr>
    <a:masterClrMapping/>
  </p:clrMapOvr>
  <mc:AlternateContent xmlns:mc="http://schemas.openxmlformats.org/markup-compatibility/2006" xmlns:p14="http://schemas.microsoft.com/office/powerpoint/2010/main">
    <mc:Choice Requires="p14">
      <p:transition spd="slow" p14:dur="2000" advTm="21814"/>
    </mc:Choice>
    <mc:Fallback xmlns="">
      <p:transition spd="slow" advTm="21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a:extLst>
              <a:ext uri="{C183D7F6-B498-43B3-948B-1728B52AA6E4}">
                <adec:decorative xmlns:adec="http://schemas.microsoft.com/office/drawing/2017/decorative" val="1"/>
              </a:ext>
            </a:extLst>
          </p:cNvPr>
          <p:cNvSpPr/>
          <p:nvPr/>
        </p:nvSpPr>
        <p:spPr>
          <a:xfrm>
            <a:off x="-988975" y="-346275"/>
            <a:ext cx="4253100" cy="42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txBox="1">
            <a:spLocks noGrp="1"/>
          </p:cNvSpPr>
          <p:nvPr>
            <p:ph type="title" idx="2"/>
          </p:nvPr>
        </p:nvSpPr>
        <p:spPr>
          <a:xfrm>
            <a:off x="3890734" y="636125"/>
            <a:ext cx="4699800" cy="1413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9600">
                <a:latin typeface="Lucida Sans"/>
              </a:rPr>
              <a:t>04</a:t>
            </a:r>
            <a:endParaRPr lang="en-US" sz="9600">
              <a:latin typeface="Lucida Sans"/>
            </a:endParaRPr>
          </a:p>
        </p:txBody>
      </p:sp>
      <p:sp>
        <p:nvSpPr>
          <p:cNvPr id="252" name="Google Shape;252;p34"/>
          <p:cNvSpPr txBox="1">
            <a:spLocks noGrp="1"/>
          </p:cNvSpPr>
          <p:nvPr>
            <p:ph type="title"/>
          </p:nvPr>
        </p:nvSpPr>
        <p:spPr>
          <a:xfrm>
            <a:off x="3891034" y="2542124"/>
            <a:ext cx="4699500" cy="75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800" b="1">
                <a:latin typeface="Lucida Sans"/>
              </a:rPr>
              <a:t>Key Questions</a:t>
            </a:r>
            <a:endParaRPr lang="en-US" sz="4800">
              <a:latin typeface="Lucida Sans"/>
            </a:endParaRPr>
          </a:p>
        </p:txBody>
      </p:sp>
      <p:sp>
        <p:nvSpPr>
          <p:cNvPr id="259" name="Google Shape;259;p34">
            <a:extLst>
              <a:ext uri="{C183D7F6-B498-43B3-948B-1728B52AA6E4}">
                <adec:decorative xmlns:adec="http://schemas.microsoft.com/office/drawing/2017/decorative" val="1"/>
              </a:ext>
            </a:extLst>
          </p:cNvPr>
          <p:cNvSpPr/>
          <p:nvPr/>
        </p:nvSpPr>
        <p:spPr>
          <a:xfrm>
            <a:off x="2593325" y="4450275"/>
            <a:ext cx="433500" cy="43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4">
            <a:extLst>
              <a:ext uri="{C183D7F6-B498-43B3-948B-1728B52AA6E4}">
                <adec:decorative xmlns:adec="http://schemas.microsoft.com/office/drawing/2017/decorative" val="1"/>
              </a:ext>
            </a:extLst>
          </p:cNvPr>
          <p:cNvSpPr/>
          <p:nvPr/>
        </p:nvSpPr>
        <p:spPr>
          <a:xfrm>
            <a:off x="4949450" y="-242475"/>
            <a:ext cx="1056300" cy="105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a:extLst>
              <a:ext uri="{C183D7F6-B498-43B3-948B-1728B52AA6E4}">
                <adec:decorative xmlns:adec="http://schemas.microsoft.com/office/drawing/2017/decorative" val="1"/>
              </a:ext>
            </a:extLst>
          </p:cNvPr>
          <p:cNvSpPr/>
          <p:nvPr/>
        </p:nvSpPr>
        <p:spPr>
          <a:xfrm>
            <a:off x="8804225" y="2637600"/>
            <a:ext cx="433500" cy="43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4">
            <a:extLst>
              <a:ext uri="{C183D7F6-B498-43B3-948B-1728B52AA6E4}">
                <adec:decorative xmlns:adec="http://schemas.microsoft.com/office/drawing/2017/decorative" val="1"/>
              </a:ext>
            </a:extLst>
          </p:cNvPr>
          <p:cNvSpPr/>
          <p:nvPr/>
        </p:nvSpPr>
        <p:spPr>
          <a:xfrm>
            <a:off x="4420628" y="4215295"/>
            <a:ext cx="356196" cy="328410"/>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a:hlinkClick r:id="rId5" action="ppaction://hlinksldjump"/>
            <a:extLst>
              <a:ext uri="{C183D7F6-B498-43B3-948B-1728B52AA6E4}">
                <adec:decorative xmlns:adec="http://schemas.microsoft.com/office/drawing/2017/decorative" val="1"/>
              </a:ext>
            </a:extLst>
          </p:cNvPr>
          <p:cNvSpPr/>
          <p:nvPr/>
        </p:nvSpPr>
        <p:spPr>
          <a:xfrm>
            <a:off x="4383776" y="4164550"/>
            <a:ext cx="429900" cy="42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0267;p79">
            <a:extLst>
              <a:ext uri="{FF2B5EF4-FFF2-40B4-BE49-F238E27FC236}">
                <a16:creationId xmlns:a16="http://schemas.microsoft.com/office/drawing/2014/main" id="{868F2211-C1C8-4624-B508-F61F967F687C}"/>
              </a:ext>
              <a:ext uri="{C183D7F6-B498-43B3-948B-1728B52AA6E4}">
                <adec:decorative xmlns:adec="http://schemas.microsoft.com/office/drawing/2017/decorative" val="1"/>
              </a:ext>
            </a:extLst>
          </p:cNvPr>
          <p:cNvGrpSpPr/>
          <p:nvPr/>
        </p:nvGrpSpPr>
        <p:grpSpPr>
          <a:xfrm>
            <a:off x="2053890" y="998507"/>
            <a:ext cx="1945870" cy="2280251"/>
            <a:chOff x="3086313" y="2877049"/>
            <a:chExt cx="320143" cy="392581"/>
          </a:xfrm>
        </p:grpSpPr>
        <p:sp>
          <p:nvSpPr>
            <p:cNvPr id="15" name="Google Shape;10268;p79">
              <a:extLst>
                <a:ext uri="{FF2B5EF4-FFF2-40B4-BE49-F238E27FC236}">
                  <a16:creationId xmlns:a16="http://schemas.microsoft.com/office/drawing/2014/main" id="{E0FF594B-1A64-4899-8790-9B75FD31AE2C}"/>
                </a:ext>
              </a:extLst>
            </p:cNvPr>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269;p79">
              <a:extLst>
                <a:ext uri="{FF2B5EF4-FFF2-40B4-BE49-F238E27FC236}">
                  <a16:creationId xmlns:a16="http://schemas.microsoft.com/office/drawing/2014/main" id="{D1DEF7C4-DDDD-4053-B268-78698BD96239}"/>
                </a:ext>
              </a:extLst>
            </p:cNvPr>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270;p79">
              <a:extLst>
                <a:ext uri="{FF2B5EF4-FFF2-40B4-BE49-F238E27FC236}">
                  <a16:creationId xmlns:a16="http://schemas.microsoft.com/office/drawing/2014/main" id="{E053C16B-A43B-41DC-928A-5DF017D7E479}"/>
                </a:ext>
              </a:extLst>
            </p:cNvPr>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271;p79">
              <a:extLst>
                <a:ext uri="{FF2B5EF4-FFF2-40B4-BE49-F238E27FC236}">
                  <a16:creationId xmlns:a16="http://schemas.microsoft.com/office/drawing/2014/main" id="{483A52B7-5E57-4728-A6B3-76F8582F1CAF}"/>
                </a:ext>
              </a:extLst>
            </p:cNvPr>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272;p79">
              <a:extLst>
                <a:ext uri="{FF2B5EF4-FFF2-40B4-BE49-F238E27FC236}">
                  <a16:creationId xmlns:a16="http://schemas.microsoft.com/office/drawing/2014/main" id="{B8D8D948-476F-43BE-BCC5-CF75DDA25675}"/>
                </a:ext>
              </a:extLst>
            </p:cNvPr>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273;p79">
              <a:extLst>
                <a:ext uri="{FF2B5EF4-FFF2-40B4-BE49-F238E27FC236}">
                  <a16:creationId xmlns:a16="http://schemas.microsoft.com/office/drawing/2014/main" id="{568694C2-78A3-42D6-A930-48BB294B2B07}"/>
                </a:ext>
              </a:extLst>
            </p:cNvPr>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74;p79">
              <a:extLst>
                <a:ext uri="{FF2B5EF4-FFF2-40B4-BE49-F238E27FC236}">
                  <a16:creationId xmlns:a16="http://schemas.microsoft.com/office/drawing/2014/main" id="{0F22C8A5-D4FB-4AD0-966B-CA01578F6AEF}"/>
                </a:ext>
              </a:extLst>
            </p:cNvPr>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275;p79">
              <a:extLst>
                <a:ext uri="{FF2B5EF4-FFF2-40B4-BE49-F238E27FC236}">
                  <a16:creationId xmlns:a16="http://schemas.microsoft.com/office/drawing/2014/main" id="{80F60934-F78B-4DF1-A85A-8CAA9574112E}"/>
                </a:ext>
              </a:extLst>
            </p:cNvPr>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276;p79">
              <a:extLst>
                <a:ext uri="{FF2B5EF4-FFF2-40B4-BE49-F238E27FC236}">
                  <a16:creationId xmlns:a16="http://schemas.microsoft.com/office/drawing/2014/main" id="{DBB16106-0324-4786-B67A-0FC9F1E0D4D6}"/>
                </a:ext>
              </a:extLst>
            </p:cNvPr>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277;p79">
              <a:extLst>
                <a:ext uri="{FF2B5EF4-FFF2-40B4-BE49-F238E27FC236}">
                  <a16:creationId xmlns:a16="http://schemas.microsoft.com/office/drawing/2014/main" id="{E0B3F252-5310-4F30-9B5E-F531993E681F}"/>
                </a:ext>
              </a:extLst>
            </p:cNvPr>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78;p79">
              <a:extLst>
                <a:ext uri="{FF2B5EF4-FFF2-40B4-BE49-F238E27FC236}">
                  <a16:creationId xmlns:a16="http://schemas.microsoft.com/office/drawing/2014/main" id="{DF2F1894-D1B3-41DF-B315-D1F1609CA65B}"/>
                </a:ext>
              </a:extLst>
            </p:cNvPr>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279;p79">
              <a:extLst>
                <a:ext uri="{FF2B5EF4-FFF2-40B4-BE49-F238E27FC236}">
                  <a16:creationId xmlns:a16="http://schemas.microsoft.com/office/drawing/2014/main" id="{97F98173-7153-46F9-9CC0-E3300C40FE51}"/>
                </a:ext>
              </a:extLst>
            </p:cNvPr>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a:extLst>
              <a:ext uri="{FF2B5EF4-FFF2-40B4-BE49-F238E27FC236}">
                <a16:creationId xmlns:a16="http://schemas.microsoft.com/office/drawing/2014/main" id="{6A4BBA09-483D-F4CA-51AC-9FB2AE90C96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0"/>
            <a:ext cx="1145626" cy="609599"/>
          </a:xfrm>
          <a:prstGeom prst="rect">
            <a:avLst/>
          </a:prstGeom>
        </p:spPr>
      </p:pic>
      <p:pic>
        <p:nvPicPr>
          <p:cNvPr id="28" name="Picture 27">
            <a:extLst>
              <a:ext uri="{FF2B5EF4-FFF2-40B4-BE49-F238E27FC236}">
                <a16:creationId xmlns:a16="http://schemas.microsoft.com/office/drawing/2014/main" id="{A359C73C-30CC-14AA-B413-D6566437D99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5" name="Audio 4">
            <a:hlinkClick r:id="" action="ppaction://media"/>
            <a:extLst>
              <a:ext uri="{FF2B5EF4-FFF2-40B4-BE49-F238E27FC236}">
                <a16:creationId xmlns:a16="http://schemas.microsoft.com/office/drawing/2014/main" id="{7C65F82B-3FAC-9E0B-F2E8-8E1D05F8E21A}"/>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004907837"/>
      </p:ext>
    </p:extLst>
  </p:cSld>
  <p:clrMapOvr>
    <a:masterClrMapping/>
  </p:clrMapOvr>
  <mc:AlternateContent xmlns:mc="http://schemas.openxmlformats.org/markup-compatibility/2006" xmlns:p14="http://schemas.microsoft.com/office/powerpoint/2010/main">
    <mc:Choice Requires="p14">
      <p:transition spd="slow" p14:dur="2000" advTm="13802"/>
    </mc:Choice>
    <mc:Fallback xmlns="">
      <p:transition spd="slow" advTm="1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67"/>
          <p:cNvSpPr txBox="1">
            <a:spLocks noGrp="1"/>
          </p:cNvSpPr>
          <p:nvPr>
            <p:ph type="title"/>
          </p:nvPr>
        </p:nvSpPr>
        <p:spPr>
          <a:xfrm>
            <a:off x="698367" y="585648"/>
            <a:ext cx="7717500" cy="572700"/>
          </a:xfrm>
          <a:prstGeom prst="rect">
            <a:avLst/>
          </a:prstGeom>
        </p:spPr>
        <p:txBody>
          <a:bodyPr spcFirstLastPara="1" wrap="square" lIns="91425" tIns="91425" rIns="91425" bIns="91425" anchor="t" anchorCtr="0">
            <a:noAutofit/>
          </a:bodyPr>
          <a:lstStyle/>
          <a:p>
            <a:r>
              <a:rPr lang="en" dirty="0">
                <a:latin typeface="Lucida Sans"/>
              </a:rPr>
              <a:t>04 – Key questions </a:t>
            </a:r>
            <a:endParaRPr lang="en-US" dirty="0">
              <a:latin typeface="Lucida Sans"/>
            </a:endParaRPr>
          </a:p>
        </p:txBody>
      </p:sp>
      <p:sp>
        <p:nvSpPr>
          <p:cNvPr id="1372" name="Google Shape;1372;p67"/>
          <p:cNvSpPr txBox="1">
            <a:spLocks noGrp="1"/>
          </p:cNvSpPr>
          <p:nvPr>
            <p:ph type="body" idx="2"/>
          </p:nvPr>
        </p:nvSpPr>
        <p:spPr>
          <a:xfrm>
            <a:off x="613375" y="910369"/>
            <a:ext cx="7573696" cy="3931733"/>
          </a:xfrm>
          <a:prstGeom prst="rect">
            <a:avLst/>
          </a:prstGeom>
        </p:spPr>
        <p:txBody>
          <a:bodyPr spcFirstLastPara="1" wrap="square" lIns="91425" tIns="91425" rIns="91425" bIns="91425" anchor="ctr" anchorCtr="0">
            <a:noAutofit/>
          </a:bodyPr>
          <a:lstStyle/>
          <a:p>
            <a:pPr marL="342900" indent="-342900" algn="just">
              <a:lnSpc>
                <a:spcPct val="150000"/>
              </a:lnSpc>
              <a:buFont typeface="+mj-lt"/>
              <a:buAutoNum type="arabicParenR"/>
            </a:pPr>
            <a:r>
              <a:rPr lang="en-GB" sz="1800" dirty="0">
                <a:latin typeface="Lucida Sans"/>
              </a:rPr>
              <a:t>How can cultural and time zone differences </a:t>
            </a:r>
            <a:r>
              <a:rPr lang="en-US" sz="1800" dirty="0">
                <a:latin typeface="Lucida Sans"/>
              </a:rPr>
              <a:t>be overcome for distance learners, who are also mature students and have other priorities (children, work schedules, etc.)?</a:t>
            </a:r>
          </a:p>
          <a:p>
            <a:pPr marL="342900" indent="-342900" algn="just">
              <a:lnSpc>
                <a:spcPct val="150000"/>
              </a:lnSpc>
              <a:buFont typeface="+mj-lt"/>
              <a:buAutoNum type="arabicParenR"/>
            </a:pPr>
            <a:endParaRPr lang="en-US" sz="1800" dirty="0">
              <a:latin typeface="Lucida Sans"/>
            </a:endParaRPr>
          </a:p>
          <a:p>
            <a:pPr marL="342900" indent="-342900" algn="just">
              <a:lnSpc>
                <a:spcPct val="150000"/>
              </a:lnSpc>
              <a:buFont typeface="+mj-lt"/>
              <a:buAutoNum type="arabicParenR"/>
            </a:pPr>
            <a:r>
              <a:rPr lang="en-GB" sz="1800" dirty="0">
                <a:latin typeface="Lucida Sans"/>
              </a:rPr>
              <a:t>What steps will be taken if distance learners develop technology-dependence or feel overwhelmed by message overload?</a:t>
            </a:r>
          </a:p>
          <a:p>
            <a:pPr marL="0" indent="0" algn="just">
              <a:lnSpc>
                <a:spcPct val="150000"/>
              </a:lnSpc>
              <a:buNone/>
            </a:pPr>
            <a:endParaRPr lang="en-GB" dirty="0">
              <a:latin typeface="Lucida Sans"/>
            </a:endParaRPr>
          </a:p>
        </p:txBody>
      </p:sp>
      <p:pic>
        <p:nvPicPr>
          <p:cNvPr id="6" name="Picture 5">
            <a:extLst>
              <a:ext uri="{FF2B5EF4-FFF2-40B4-BE49-F238E27FC236}">
                <a16:creationId xmlns:a16="http://schemas.microsoft.com/office/drawing/2014/main" id="{0FC29608-5205-F877-1954-15B65E0D16B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98374" y="7946"/>
            <a:ext cx="1145626" cy="609599"/>
          </a:xfrm>
          <a:prstGeom prst="rect">
            <a:avLst/>
          </a:prstGeom>
        </p:spPr>
      </p:pic>
      <p:pic>
        <p:nvPicPr>
          <p:cNvPr id="7" name="Picture 6">
            <a:extLst>
              <a:ext uri="{FF2B5EF4-FFF2-40B4-BE49-F238E27FC236}">
                <a16:creationId xmlns:a16="http://schemas.microsoft.com/office/drawing/2014/main" id="{AB903734-8520-5563-A194-5FF69B1EE92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6923" y="0"/>
            <a:ext cx="1470580" cy="609599"/>
          </a:xfrm>
          <a:prstGeom prst="rect">
            <a:avLst/>
          </a:prstGeom>
        </p:spPr>
      </p:pic>
      <p:pic>
        <p:nvPicPr>
          <p:cNvPr id="5" name="Audio 4">
            <a:hlinkClick r:id="" action="ppaction://media"/>
            <a:extLst>
              <a:ext uri="{FF2B5EF4-FFF2-40B4-BE49-F238E27FC236}">
                <a16:creationId xmlns:a16="http://schemas.microsoft.com/office/drawing/2014/main" id="{B0874C7C-FFBB-EFA2-C4A6-5A19EE6133D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326"/>
    </mc:Choice>
    <mc:Fallback xmlns="">
      <p:transition spd="slow" advTm="213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67"/>
          <p:cNvSpPr txBox="1">
            <a:spLocks noGrp="1"/>
          </p:cNvSpPr>
          <p:nvPr>
            <p:ph type="title"/>
          </p:nvPr>
        </p:nvSpPr>
        <p:spPr>
          <a:xfrm>
            <a:off x="704673" y="656900"/>
            <a:ext cx="7717500" cy="572700"/>
          </a:xfrm>
          <a:prstGeom prst="rect">
            <a:avLst/>
          </a:prstGeom>
        </p:spPr>
        <p:txBody>
          <a:bodyPr spcFirstLastPara="1" wrap="square" lIns="91425" tIns="91425" rIns="91425" bIns="91425" anchor="t" anchorCtr="0">
            <a:noAutofit/>
          </a:bodyPr>
          <a:lstStyle/>
          <a:p>
            <a:r>
              <a:rPr lang="en" dirty="0">
                <a:latin typeface="Lucida Sans"/>
              </a:rPr>
              <a:t>04 – Key questions continued  </a:t>
            </a:r>
            <a:endParaRPr lang="en-US" dirty="0">
              <a:latin typeface="Lucida Sans"/>
            </a:endParaRPr>
          </a:p>
        </p:txBody>
      </p:sp>
      <p:sp>
        <p:nvSpPr>
          <p:cNvPr id="1372" name="Google Shape;1372;p67"/>
          <p:cNvSpPr txBox="1">
            <a:spLocks noGrp="1"/>
          </p:cNvSpPr>
          <p:nvPr>
            <p:ph type="body" idx="2"/>
          </p:nvPr>
        </p:nvSpPr>
        <p:spPr>
          <a:xfrm>
            <a:off x="273132" y="910369"/>
            <a:ext cx="8149041" cy="3931733"/>
          </a:xfrm>
          <a:prstGeom prst="rect">
            <a:avLst/>
          </a:prstGeom>
        </p:spPr>
        <p:txBody>
          <a:bodyPr spcFirstLastPara="1" wrap="square" lIns="91425" tIns="91425" rIns="91425" bIns="91425" anchor="ctr" anchorCtr="0">
            <a:noAutofit/>
          </a:bodyPr>
          <a:lstStyle/>
          <a:p>
            <a:pPr indent="-457200" algn="just">
              <a:lnSpc>
                <a:spcPct val="150000"/>
              </a:lnSpc>
              <a:buFont typeface="+mj-lt"/>
              <a:buAutoNum type="arabicParenR" startAt="3"/>
            </a:pPr>
            <a:r>
              <a:rPr lang="en-GB" sz="2000" dirty="0">
                <a:latin typeface="Lucida Sans"/>
              </a:rPr>
              <a:t>How will students with special needs be supported whilst on placement? </a:t>
            </a:r>
          </a:p>
          <a:p>
            <a:pPr indent="-457200" algn="just">
              <a:lnSpc>
                <a:spcPct val="150000"/>
              </a:lnSpc>
              <a:buFont typeface="+mj-lt"/>
              <a:buAutoNum type="arabicParenR" startAt="3"/>
            </a:pPr>
            <a:endParaRPr lang="en-GB" sz="2000" dirty="0">
              <a:latin typeface="Lucida Sans"/>
            </a:endParaRPr>
          </a:p>
          <a:p>
            <a:pPr indent="-457200" algn="just">
              <a:lnSpc>
                <a:spcPct val="150000"/>
              </a:lnSpc>
              <a:buFont typeface="+mj-lt"/>
              <a:buAutoNum type="arabicParenR" startAt="3"/>
            </a:pPr>
            <a:r>
              <a:rPr lang="en-GB" sz="2000" dirty="0">
                <a:latin typeface="Lucida Sans"/>
              </a:rPr>
              <a:t>How will time constraints (including work and family commitments) be accounted for, for students who set up and run digital circles? </a:t>
            </a:r>
          </a:p>
        </p:txBody>
      </p:sp>
      <p:pic>
        <p:nvPicPr>
          <p:cNvPr id="7" name="Picture 6">
            <a:extLst>
              <a:ext uri="{FF2B5EF4-FFF2-40B4-BE49-F238E27FC236}">
                <a16:creationId xmlns:a16="http://schemas.microsoft.com/office/drawing/2014/main" id="{848CF1B8-95CC-EF70-41A3-B96D40D0F67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98374" y="0"/>
            <a:ext cx="1145626" cy="609599"/>
          </a:xfrm>
          <a:prstGeom prst="rect">
            <a:avLst/>
          </a:prstGeom>
        </p:spPr>
      </p:pic>
      <p:pic>
        <p:nvPicPr>
          <p:cNvPr id="8" name="Picture 7">
            <a:extLst>
              <a:ext uri="{FF2B5EF4-FFF2-40B4-BE49-F238E27FC236}">
                <a16:creationId xmlns:a16="http://schemas.microsoft.com/office/drawing/2014/main" id="{0EBCBD67-5985-81DC-8354-EFF1FBBE437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6923" y="0"/>
            <a:ext cx="1470580" cy="609599"/>
          </a:xfrm>
          <a:prstGeom prst="rect">
            <a:avLst/>
          </a:prstGeom>
        </p:spPr>
      </p:pic>
      <p:pic>
        <p:nvPicPr>
          <p:cNvPr id="9" name="Audio 8">
            <a:hlinkClick r:id="" action="ppaction://media"/>
            <a:extLst>
              <a:ext uri="{FF2B5EF4-FFF2-40B4-BE49-F238E27FC236}">
                <a16:creationId xmlns:a16="http://schemas.microsoft.com/office/drawing/2014/main" id="{279E4637-1D82-BE37-7033-530804A49EEA}"/>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116101935"/>
      </p:ext>
    </p:extLst>
  </p:cSld>
  <p:clrMapOvr>
    <a:masterClrMapping/>
  </p:clrMapOvr>
  <mc:AlternateContent xmlns:mc="http://schemas.openxmlformats.org/markup-compatibility/2006" xmlns:p14="http://schemas.microsoft.com/office/powerpoint/2010/main">
    <mc:Choice Requires="p14">
      <p:transition spd="slow" p14:dur="2000" advTm="29247"/>
    </mc:Choice>
    <mc:Fallback xmlns="">
      <p:transition spd="slow" advTm="29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r>
              <a:rPr lang="en">
                <a:latin typeface="Lucida Sans"/>
              </a:rPr>
              <a:t>Contents of this video </a:t>
            </a:r>
            <a:endParaRPr lang="en-US">
              <a:latin typeface="Lucida Sans"/>
            </a:endParaRPr>
          </a:p>
        </p:txBody>
      </p:sp>
      <p:sp>
        <p:nvSpPr>
          <p:cNvPr id="195" name="Google Shape;195;p31"/>
          <p:cNvSpPr txBox="1">
            <a:spLocks noGrp="1"/>
          </p:cNvSpPr>
          <p:nvPr>
            <p:ph type="body" idx="1"/>
          </p:nvPr>
        </p:nvSpPr>
        <p:spPr>
          <a:xfrm>
            <a:off x="713225" y="1178425"/>
            <a:ext cx="8111798" cy="3425400"/>
          </a:xfrm>
          <a:prstGeom prst="rect">
            <a:avLst/>
          </a:prstGeom>
        </p:spPr>
        <p:txBody>
          <a:bodyPr spcFirstLastPara="1" wrap="square" lIns="91425" tIns="91425" rIns="91425" bIns="91425" anchor="ctr" anchorCtr="0">
            <a:noAutofit/>
          </a:bodyPr>
          <a:lstStyle/>
          <a:p>
            <a:pPr marL="0" indent="0">
              <a:buNone/>
            </a:pPr>
            <a:r>
              <a:rPr lang="en" sz="1800" dirty="0">
                <a:latin typeface="Lucida Sans"/>
              </a:rPr>
              <a:t>Here’s what you’ll find in this </a:t>
            </a:r>
            <a:r>
              <a:rPr lang="en" sz="1800" b="1" dirty="0">
                <a:uFill>
                  <a:noFill/>
                </a:uFill>
                <a:latin typeface="Lucida Sans"/>
              </a:rPr>
              <a:t>short, informative video</a:t>
            </a:r>
            <a:r>
              <a:rPr lang="en" sz="1800" dirty="0">
                <a:latin typeface="Lucida Sans"/>
              </a:rPr>
              <a:t>: </a:t>
            </a:r>
            <a:endParaRPr lang="en-US" sz="1800" dirty="0">
              <a:latin typeface="Lucida Sans"/>
            </a:endParaRPr>
          </a:p>
          <a:p>
            <a:pPr indent="-304800">
              <a:spcBef>
                <a:spcPts val="1600"/>
              </a:spcBef>
              <a:buSzPts val="1200"/>
              <a:buAutoNum type="arabicPeriod"/>
            </a:pPr>
            <a:r>
              <a:rPr lang="en" sz="1800" b="1" dirty="0">
                <a:latin typeface="Lucida Sans"/>
              </a:rPr>
              <a:t>Student types </a:t>
            </a:r>
            <a:r>
              <a:rPr lang="en" sz="1800" dirty="0">
                <a:latin typeface="Lucida Sans"/>
              </a:rPr>
              <a:t>- Information about the types of students who may use, and benefit from, digital circles</a:t>
            </a:r>
          </a:p>
          <a:p>
            <a:pPr indent="-304800">
              <a:spcBef>
                <a:spcPts val="1600"/>
              </a:spcBef>
              <a:buSzPts val="1200"/>
              <a:buAutoNum type="arabicPeriod"/>
            </a:pPr>
            <a:r>
              <a:rPr lang="en" sz="1800" b="1" dirty="0">
                <a:latin typeface="Lucida Sans"/>
              </a:rPr>
              <a:t>Group intersections </a:t>
            </a:r>
            <a:r>
              <a:rPr lang="en" sz="1800" dirty="0">
                <a:latin typeface="Lucida Sans"/>
              </a:rPr>
              <a:t>- Information around how these groups can intersect </a:t>
            </a:r>
          </a:p>
          <a:p>
            <a:pPr indent="-304800">
              <a:spcBef>
                <a:spcPts val="1600"/>
              </a:spcBef>
              <a:buSzPts val="1200"/>
              <a:buAutoNum type="arabicPeriod"/>
            </a:pPr>
            <a:r>
              <a:rPr lang="en" sz="1800" b="1" dirty="0">
                <a:latin typeface="Lucida Sans"/>
              </a:rPr>
              <a:t>Student engagement </a:t>
            </a:r>
            <a:r>
              <a:rPr lang="en" sz="1800" dirty="0">
                <a:latin typeface="Lucida Sans"/>
              </a:rPr>
              <a:t>- Guidance on how to engage these students and suggestions for doing so </a:t>
            </a:r>
          </a:p>
          <a:p>
            <a:pPr marL="457200" lvl="0" indent="-304800" algn="l" rtl="0">
              <a:spcBef>
                <a:spcPts val="1600"/>
              </a:spcBef>
              <a:spcAft>
                <a:spcPts val="0"/>
              </a:spcAft>
              <a:buClr>
                <a:schemeClr val="dk1"/>
              </a:buClr>
              <a:buSzPts val="1200"/>
              <a:buAutoNum type="arabicPeriod"/>
            </a:pPr>
            <a:r>
              <a:rPr lang="en" sz="1800" b="1" dirty="0">
                <a:latin typeface="Lucida Sans"/>
              </a:rPr>
              <a:t>Key questions</a:t>
            </a:r>
            <a:r>
              <a:rPr lang="en" sz="1800" dirty="0">
                <a:latin typeface="Lucida Sans"/>
              </a:rPr>
              <a:t> - A set of questions to use when planning digital circles, with these students in mind</a:t>
            </a:r>
            <a:endParaRPr sz="1800" dirty="0">
              <a:latin typeface="Lucida Sans"/>
            </a:endParaRPr>
          </a:p>
        </p:txBody>
      </p:sp>
      <p:pic>
        <p:nvPicPr>
          <p:cNvPr id="8" name="Picture 7">
            <a:extLst>
              <a:ext uri="{FF2B5EF4-FFF2-40B4-BE49-F238E27FC236}">
                <a16:creationId xmlns:a16="http://schemas.microsoft.com/office/drawing/2014/main" id="{CAD8A211-CFA7-D4EB-EE19-0AAEEFF96EB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98374" y="15706"/>
            <a:ext cx="1145626" cy="609599"/>
          </a:xfrm>
          <a:prstGeom prst="rect">
            <a:avLst/>
          </a:prstGeom>
        </p:spPr>
      </p:pic>
      <p:pic>
        <p:nvPicPr>
          <p:cNvPr id="9" name="Picture 8">
            <a:extLst>
              <a:ext uri="{FF2B5EF4-FFF2-40B4-BE49-F238E27FC236}">
                <a16:creationId xmlns:a16="http://schemas.microsoft.com/office/drawing/2014/main" id="{C3DA7F9F-AE5E-7064-8BCA-FAF92D62CD5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15706"/>
            <a:ext cx="1470580" cy="609599"/>
          </a:xfrm>
          <a:prstGeom prst="rect">
            <a:avLst/>
          </a:prstGeom>
        </p:spPr>
      </p:pic>
      <p:pic>
        <p:nvPicPr>
          <p:cNvPr id="10" name="Audio 9">
            <a:hlinkClick r:id="" action="ppaction://media"/>
            <a:extLst>
              <a:ext uri="{FF2B5EF4-FFF2-40B4-BE49-F238E27FC236}">
                <a16:creationId xmlns:a16="http://schemas.microsoft.com/office/drawing/2014/main" id="{290638C9-FF84-E1B4-89FC-FAD5BF5671B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855"/>
    </mc:Choice>
    <mc:Fallback xmlns="">
      <p:transition spd="slow" advTm="278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9719-A045-8A9F-BBBA-2C2DD8A2BB15}"/>
              </a:ext>
            </a:extLst>
          </p:cNvPr>
          <p:cNvSpPr>
            <a:spLocks noGrp="1"/>
          </p:cNvSpPr>
          <p:nvPr>
            <p:ph type="title"/>
          </p:nvPr>
        </p:nvSpPr>
        <p:spPr>
          <a:xfrm>
            <a:off x="698367" y="497450"/>
            <a:ext cx="7717500" cy="572700"/>
          </a:xfrm>
        </p:spPr>
        <p:txBody>
          <a:bodyPr/>
          <a:lstStyle/>
          <a:p>
            <a:r>
              <a:rPr lang="en-GB" dirty="0">
                <a:latin typeface="Lucida Sans" panose="020B0602030504020204" pitchFamily="34" charset="0"/>
              </a:rPr>
              <a:t>References </a:t>
            </a:r>
          </a:p>
        </p:txBody>
      </p:sp>
      <p:sp>
        <p:nvSpPr>
          <p:cNvPr id="3" name="TextBox 2">
            <a:extLst>
              <a:ext uri="{FF2B5EF4-FFF2-40B4-BE49-F238E27FC236}">
                <a16:creationId xmlns:a16="http://schemas.microsoft.com/office/drawing/2014/main" id="{5282FF8F-13F0-ED8E-E2AF-A54AEE6F7A93}"/>
              </a:ext>
            </a:extLst>
          </p:cNvPr>
          <p:cNvSpPr txBox="1"/>
          <p:nvPr/>
        </p:nvSpPr>
        <p:spPr>
          <a:xfrm>
            <a:off x="321334" y="973707"/>
            <a:ext cx="8242538" cy="39931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lnSpc>
                <a:spcPct val="200000"/>
              </a:lnSpc>
              <a:buAutoNum type="arabicPeriod"/>
            </a:pPr>
            <a:r>
              <a:rPr lang="en-GB" sz="800" dirty="0">
                <a:latin typeface="Lucida Sans"/>
              </a:rPr>
              <a:t>Wang X, Rodríguez DA, Sarmiento OL, </a:t>
            </a:r>
            <a:r>
              <a:rPr lang="en-GB" sz="800" dirty="0" err="1">
                <a:latin typeface="Lucida Sans"/>
              </a:rPr>
              <a:t>Guaje</a:t>
            </a:r>
            <a:r>
              <a:rPr lang="en-GB" sz="800" dirty="0">
                <a:latin typeface="Lucida Sans"/>
              </a:rPr>
              <a:t> O. Commute patterns and depression: Evidence from eleven Latin American cities. Journal of Transport &amp; Health. 2019 Sep;14:100607.</a:t>
            </a:r>
          </a:p>
          <a:p>
            <a:pPr marL="342900" indent="-342900" algn="just">
              <a:lnSpc>
                <a:spcPct val="200000"/>
              </a:lnSpc>
              <a:buAutoNum type="arabicPeriod"/>
            </a:pPr>
            <a:r>
              <a:rPr lang="en-GB" sz="800" dirty="0">
                <a:latin typeface="Lucida Sans"/>
              </a:rPr>
              <a:t>SPARK. Why is Student Wellbeing important? [Internet]. SPARK. 2021. Available from: </a:t>
            </a:r>
            <a:r>
              <a:rPr lang="en-GB" sz="800" dirty="0">
                <a:latin typeface="Lucida Sans"/>
                <a:hlinkClick r:id="rId5"/>
              </a:rPr>
              <a:t>https://spark.school/wellbeing/why-is-student-wellbeing-important</a:t>
            </a:r>
            <a:endParaRPr lang="en-GB" sz="800" dirty="0">
              <a:latin typeface="Lucida Sans"/>
            </a:endParaRPr>
          </a:p>
          <a:p>
            <a:pPr marL="342900" indent="-342900" algn="just">
              <a:lnSpc>
                <a:spcPct val="200000"/>
              </a:lnSpc>
              <a:buAutoNum type="arabicPeriod"/>
            </a:pPr>
            <a:r>
              <a:rPr lang="en-GB" sz="800" dirty="0">
                <a:latin typeface="Lucida Sans"/>
              </a:rPr>
              <a:t>Cain DL, Marara C, </a:t>
            </a:r>
            <a:r>
              <a:rPr lang="en-GB" sz="800" dirty="0" err="1">
                <a:latin typeface="Lucida Sans"/>
              </a:rPr>
              <a:t>Pitre</a:t>
            </a:r>
            <a:r>
              <a:rPr lang="en-GB" sz="800" dirty="0">
                <a:latin typeface="Lucida Sans"/>
              </a:rPr>
              <a:t> PE, Armour S. Support services that matter: An exploration of the experiences and deeds of graduate students in a distance learning environment. Journal of Distance Education. 2003;18(1):42–56.</a:t>
            </a:r>
            <a:endParaRPr lang="en-US" sz="800" dirty="0">
              <a:latin typeface="Lucida Sans"/>
            </a:endParaRPr>
          </a:p>
          <a:p>
            <a:pPr marL="342900" indent="-342900" algn="just">
              <a:lnSpc>
                <a:spcPct val="200000"/>
              </a:lnSpc>
              <a:buAutoNum type="arabicPeriod"/>
            </a:pPr>
            <a:r>
              <a:rPr lang="en-GB" sz="800" dirty="0" err="1">
                <a:latin typeface="Lucida Sans"/>
              </a:rPr>
              <a:t>Musingaf</a:t>
            </a:r>
            <a:r>
              <a:rPr lang="en-GB" sz="800" dirty="0">
                <a:latin typeface="Lucida Sans"/>
              </a:rPr>
              <a:t> MCC, </a:t>
            </a:r>
            <a:r>
              <a:rPr lang="en-GB" sz="800" dirty="0" err="1">
                <a:latin typeface="Lucida Sans"/>
              </a:rPr>
              <a:t>Mapuranga</a:t>
            </a:r>
            <a:r>
              <a:rPr lang="en-GB" sz="800" dirty="0">
                <a:latin typeface="Lucida Sans"/>
              </a:rPr>
              <a:t> B, </a:t>
            </a:r>
            <a:r>
              <a:rPr lang="en-GB" sz="800" dirty="0" err="1">
                <a:latin typeface="Lucida Sans"/>
              </a:rPr>
              <a:t>Chiwanza</a:t>
            </a:r>
            <a:r>
              <a:rPr lang="en-GB" sz="800" dirty="0">
                <a:latin typeface="Lucida Sans"/>
              </a:rPr>
              <a:t> K, </a:t>
            </a:r>
            <a:r>
              <a:rPr lang="en-GB" sz="800" dirty="0" err="1">
                <a:latin typeface="Lucida Sans"/>
              </a:rPr>
              <a:t>Zebron</a:t>
            </a:r>
            <a:r>
              <a:rPr lang="en-GB" sz="800" dirty="0">
                <a:latin typeface="Lucida Sans"/>
              </a:rPr>
              <a:t> S. Challenges for Open and Distance learning (ODL) Students: Experiences from Students of the Zimbabwe Open University. Journal of Education and Practice. 2015;6(18).</a:t>
            </a:r>
            <a:endParaRPr lang="en-US" sz="800" dirty="0">
              <a:latin typeface="Lucida Sans"/>
            </a:endParaRPr>
          </a:p>
          <a:p>
            <a:pPr marL="342900" indent="-342900" algn="just">
              <a:lnSpc>
                <a:spcPct val="200000"/>
              </a:lnSpc>
              <a:buAutoNum type="arabicPeriod"/>
            </a:pPr>
            <a:r>
              <a:rPr lang="en-GB" sz="800" dirty="0">
                <a:latin typeface="Lucida Sans"/>
              </a:rPr>
              <a:t>5. placement Y, placements 5, University S. 10 things you need to know about placements | Sheffield Hallam University [Internet]. Shu.ac.uk. 2022 [cited 12 July 2022]. Available from: </a:t>
            </a:r>
            <a:r>
              <a:rPr lang="en-GB" sz="800" dirty="0">
                <a:latin typeface="Lucida Sans"/>
                <a:hlinkClick r:id="rId6"/>
              </a:rPr>
              <a:t>https://www.shu.ac.uk/student-placements/10-things-you-need-to-know-about-placements</a:t>
            </a:r>
            <a:r>
              <a:rPr lang="en-GB" sz="800" dirty="0">
                <a:latin typeface="Lucida Sans"/>
              </a:rPr>
              <a:t> </a:t>
            </a:r>
          </a:p>
          <a:p>
            <a:pPr marL="342900" indent="-342900" algn="just">
              <a:lnSpc>
                <a:spcPct val="200000"/>
              </a:lnSpc>
              <a:buAutoNum type="arabicPeriod"/>
            </a:pPr>
            <a:r>
              <a:rPr lang="en-GB" sz="800" dirty="0">
                <a:latin typeface="Lucida Sans"/>
              </a:rPr>
              <a:t>6. </a:t>
            </a:r>
            <a:r>
              <a:rPr lang="en-GB" sz="800" dirty="0" err="1">
                <a:latin typeface="Lucida Sans"/>
              </a:rPr>
              <a:t>Fanthome</a:t>
            </a:r>
            <a:r>
              <a:rPr lang="en-GB" sz="800" dirty="0">
                <a:latin typeface="Lucida Sans"/>
              </a:rPr>
              <a:t> C. Work Placements - a Survival Guide for Students. London: Macmillan Education, Limited; 2017.  </a:t>
            </a:r>
            <a:endParaRPr lang="en-US" sz="800" dirty="0">
              <a:latin typeface="Lucida Sans"/>
            </a:endParaRPr>
          </a:p>
          <a:p>
            <a:pPr marL="342900" indent="-342900">
              <a:lnSpc>
                <a:spcPct val="200000"/>
              </a:lnSpc>
              <a:buAutoNum type="arabicPeriod"/>
            </a:pPr>
            <a:r>
              <a:rPr lang="en-GB" sz="800" dirty="0" err="1">
                <a:latin typeface="Lucida Sans"/>
              </a:rPr>
              <a:t>Gardelisi</a:t>
            </a:r>
            <a:r>
              <a:rPr lang="en-GB" sz="800" dirty="0">
                <a:latin typeface="Lucida Sans"/>
              </a:rPr>
              <a:t> S, Heinz A, Kastrup M, </a:t>
            </a:r>
            <a:r>
              <a:rPr lang="en-GB" sz="800" dirty="0" err="1">
                <a:latin typeface="Lucida Sans"/>
              </a:rPr>
              <a:t>Beezhold</a:t>
            </a:r>
            <a:r>
              <a:rPr lang="en-GB" sz="800" dirty="0">
                <a:latin typeface="Lucida Sans"/>
              </a:rPr>
              <a:t> J, Sartorius N. Toward a new definition of mental health. National Library of Medicine [Internet]. 2015 Jun 4 [cited 2022 Jun 6];14(2). Available from: </a:t>
            </a:r>
            <a:r>
              <a:rPr lang="en-GB" sz="800" dirty="0">
                <a:latin typeface="Lucida Sans"/>
                <a:hlinkClick r:id="rId7"/>
              </a:rPr>
              <a:t>https://www.ncbi.nlm.nih.gov/pmc/articles/PMC4471980/</a:t>
            </a:r>
            <a:r>
              <a:rPr lang="en-GB" sz="800" dirty="0">
                <a:latin typeface="Lucida Sans"/>
              </a:rPr>
              <a:t> </a:t>
            </a:r>
            <a:endParaRPr lang="en-US" sz="800" dirty="0">
              <a:latin typeface="Lucida Sans"/>
            </a:endParaRPr>
          </a:p>
          <a:p>
            <a:pPr marL="342900" indent="-342900">
              <a:lnSpc>
                <a:spcPct val="200000"/>
              </a:lnSpc>
              <a:buAutoNum type="arabicPeriod"/>
            </a:pPr>
            <a:r>
              <a:rPr lang="en-GB" sz="800" dirty="0">
                <a:latin typeface="Lucida Sans"/>
              </a:rPr>
              <a:t>Hunter A. Supporting the Mental Health of Mature Higher Education Students [Internet]. FE News. 2021. Available from: </a:t>
            </a:r>
            <a:r>
              <a:rPr lang="en-GB" sz="800" dirty="0">
                <a:latin typeface="Lucida Sans"/>
                <a:hlinkClick r:id="rId8"/>
              </a:rPr>
              <a:t>https://www.fenews.co.uk/fe-voices/supporting-the-mental-health-of-mature-higher-education-students/</a:t>
            </a:r>
            <a:r>
              <a:rPr lang="en-GB" sz="800" dirty="0">
                <a:latin typeface="Lucida Sans"/>
              </a:rPr>
              <a:t> </a:t>
            </a:r>
          </a:p>
          <a:p>
            <a:pPr marL="342900" indent="-342900">
              <a:lnSpc>
                <a:spcPct val="200000"/>
              </a:lnSpc>
              <a:buAutoNum type="arabicPeriod"/>
            </a:pPr>
            <a:r>
              <a:rPr lang="en-GB" sz="800" dirty="0">
                <a:solidFill>
                  <a:schemeClr val="accent6">
                    <a:lumMod val="10000"/>
                  </a:schemeClr>
                </a:solidFill>
                <a:latin typeface="Lucida Sans"/>
              </a:rPr>
              <a:t>Mature Students-surviving and thriving [Internet]. warwick.ac.uk. Available from: https://warwick.ac.uk/services/wss/topics/mature_students-surviving_and_thriving/ </a:t>
            </a:r>
          </a:p>
        </p:txBody>
      </p:sp>
      <p:pic>
        <p:nvPicPr>
          <p:cNvPr id="6" name="Picture 5">
            <a:extLst>
              <a:ext uri="{FF2B5EF4-FFF2-40B4-BE49-F238E27FC236}">
                <a16:creationId xmlns:a16="http://schemas.microsoft.com/office/drawing/2014/main" id="{FB90B566-B318-1568-3642-1003BFAABBCB}"/>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005531" y="0"/>
            <a:ext cx="1145626" cy="609599"/>
          </a:xfrm>
          <a:prstGeom prst="rect">
            <a:avLst/>
          </a:prstGeom>
        </p:spPr>
      </p:pic>
      <p:pic>
        <p:nvPicPr>
          <p:cNvPr id="7" name="Picture 6">
            <a:extLst>
              <a:ext uri="{FF2B5EF4-FFF2-40B4-BE49-F238E27FC236}">
                <a16:creationId xmlns:a16="http://schemas.microsoft.com/office/drawing/2014/main" id="{A754ABD4-40F9-EF2C-D051-23BC196EAD4A}"/>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6923" y="0"/>
            <a:ext cx="1470580" cy="609599"/>
          </a:xfrm>
          <a:prstGeom prst="rect">
            <a:avLst/>
          </a:prstGeom>
        </p:spPr>
      </p:pic>
      <p:pic>
        <p:nvPicPr>
          <p:cNvPr id="9" name="Audio 8">
            <a:hlinkClick r:id="" action="ppaction://media"/>
            <a:extLst>
              <a:ext uri="{FF2B5EF4-FFF2-40B4-BE49-F238E27FC236}">
                <a16:creationId xmlns:a16="http://schemas.microsoft.com/office/drawing/2014/main" id="{29FAD445-4DE9-3323-8BAC-FAE46355677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284127951"/>
      </p:ext>
    </p:extLst>
  </p:cSld>
  <p:clrMapOvr>
    <a:masterClrMapping/>
  </p:clrMapOvr>
  <mc:AlternateContent xmlns:mc="http://schemas.openxmlformats.org/markup-compatibility/2006" xmlns:p14="http://schemas.microsoft.com/office/powerpoint/2010/main">
    <mc:Choice Requires="p14">
      <p:transition spd="slow" p14:dur="2000" advTm="6906"/>
    </mc:Choice>
    <mc:Fallback xmlns="">
      <p:transition spd="slow" advTm="69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a:extLst>
              <a:ext uri="{C183D7F6-B498-43B3-948B-1728B52AA6E4}">
                <adec:decorative xmlns:adec="http://schemas.microsoft.com/office/drawing/2017/decorative" val="1"/>
              </a:ext>
            </a:extLst>
          </p:cNvPr>
          <p:cNvSpPr/>
          <p:nvPr/>
        </p:nvSpPr>
        <p:spPr>
          <a:xfrm>
            <a:off x="-1164531" y="-340583"/>
            <a:ext cx="4253100" cy="4253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txBox="1">
            <a:spLocks noGrp="1"/>
          </p:cNvSpPr>
          <p:nvPr>
            <p:ph type="title" idx="2"/>
          </p:nvPr>
        </p:nvSpPr>
        <p:spPr>
          <a:xfrm>
            <a:off x="3731050" y="636125"/>
            <a:ext cx="4699800" cy="1413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9600">
                <a:latin typeface="Lucida Sans"/>
              </a:rPr>
              <a:t>01</a:t>
            </a:r>
            <a:endParaRPr lang="en-US" sz="9600">
              <a:latin typeface="Lucida Sans"/>
            </a:endParaRPr>
          </a:p>
        </p:txBody>
      </p:sp>
      <p:sp>
        <p:nvSpPr>
          <p:cNvPr id="252" name="Google Shape;252;p34"/>
          <p:cNvSpPr txBox="1">
            <a:spLocks noGrp="1"/>
          </p:cNvSpPr>
          <p:nvPr>
            <p:ph type="title"/>
          </p:nvPr>
        </p:nvSpPr>
        <p:spPr>
          <a:xfrm>
            <a:off x="3731172" y="2128235"/>
            <a:ext cx="4699500" cy="75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800" b="1">
                <a:latin typeface="Lucida Sans"/>
              </a:rPr>
              <a:t>Student Types</a:t>
            </a:r>
            <a:endParaRPr lang="en-US" sz="4800">
              <a:latin typeface="Lucida Sans"/>
            </a:endParaRPr>
          </a:p>
        </p:txBody>
      </p:sp>
      <p:grpSp>
        <p:nvGrpSpPr>
          <p:cNvPr id="255" name="Google Shape;255;p34">
            <a:extLst>
              <a:ext uri="{C183D7F6-B498-43B3-948B-1728B52AA6E4}">
                <adec:decorative xmlns:adec="http://schemas.microsoft.com/office/drawing/2017/decorative" val="1"/>
              </a:ext>
            </a:extLst>
          </p:cNvPr>
          <p:cNvGrpSpPr/>
          <p:nvPr/>
        </p:nvGrpSpPr>
        <p:grpSpPr>
          <a:xfrm flipH="1">
            <a:off x="1134286" y="1098397"/>
            <a:ext cx="2510290" cy="2510290"/>
            <a:chOff x="6807950" y="3072775"/>
            <a:chExt cx="2165350" cy="2165350"/>
          </a:xfrm>
          <a:solidFill>
            <a:srgbClr val="002060"/>
          </a:solidFill>
        </p:grpSpPr>
        <p:sp>
          <p:nvSpPr>
            <p:cNvPr id="256" name="Google Shape;256;p34"/>
            <p:cNvSpPr/>
            <p:nvPr/>
          </p:nvSpPr>
          <p:spPr>
            <a:xfrm>
              <a:off x="6807950" y="3072775"/>
              <a:ext cx="1540825" cy="1536700"/>
            </a:xfrm>
            <a:custGeom>
              <a:avLst/>
              <a:gdLst/>
              <a:ahLst/>
              <a:cxnLst/>
              <a:rect l="l" t="t" r="r" b="b"/>
              <a:pathLst>
                <a:path w="61633" h="61468" fill="none" extrusionOk="0">
                  <a:moveTo>
                    <a:pt x="61632" y="30734"/>
                  </a:moveTo>
                  <a:cubicBezTo>
                    <a:pt x="61632" y="47827"/>
                    <a:pt x="47827" y="61468"/>
                    <a:pt x="30734" y="61468"/>
                  </a:cubicBezTo>
                  <a:cubicBezTo>
                    <a:pt x="13806" y="61468"/>
                    <a:pt x="1" y="47827"/>
                    <a:pt x="1" y="30734"/>
                  </a:cubicBezTo>
                  <a:cubicBezTo>
                    <a:pt x="1" y="13806"/>
                    <a:pt x="13806" y="0"/>
                    <a:pt x="30734" y="0"/>
                  </a:cubicBezTo>
                  <a:cubicBezTo>
                    <a:pt x="47827" y="0"/>
                    <a:pt x="61632" y="13806"/>
                    <a:pt x="61632" y="30734"/>
                  </a:cubicBezTo>
                  <a:close/>
                </a:path>
              </a:pathLst>
            </a:custGeom>
            <a:grpFill/>
            <a:ln w="28575" cap="rnd" cmpd="sng">
              <a:solidFill>
                <a:schemeClr val="accent2">
                  <a:lumMod val="50000"/>
                </a:schemeClr>
              </a:solidFill>
              <a:prstDash val="solid"/>
              <a:miter lim="1643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4"/>
            <p:cNvSpPr/>
            <p:nvPr/>
          </p:nvSpPr>
          <p:spPr>
            <a:xfrm>
              <a:off x="6968200" y="3233000"/>
              <a:ext cx="1220325" cy="1220350"/>
            </a:xfrm>
            <a:custGeom>
              <a:avLst/>
              <a:gdLst/>
              <a:ahLst/>
              <a:cxnLst/>
              <a:rect l="l" t="t" r="r" b="b"/>
              <a:pathLst>
                <a:path w="48813" h="48814" fill="none" extrusionOk="0">
                  <a:moveTo>
                    <a:pt x="48813" y="24325"/>
                  </a:moveTo>
                  <a:cubicBezTo>
                    <a:pt x="48813" y="37802"/>
                    <a:pt x="37801" y="48814"/>
                    <a:pt x="24324" y="48814"/>
                  </a:cubicBezTo>
                  <a:cubicBezTo>
                    <a:pt x="10847" y="48814"/>
                    <a:pt x="0" y="37802"/>
                    <a:pt x="0" y="24325"/>
                  </a:cubicBezTo>
                  <a:cubicBezTo>
                    <a:pt x="0" y="10848"/>
                    <a:pt x="10847" y="1"/>
                    <a:pt x="24324" y="1"/>
                  </a:cubicBezTo>
                  <a:cubicBezTo>
                    <a:pt x="37801" y="1"/>
                    <a:pt x="48813" y="10848"/>
                    <a:pt x="48813" y="24325"/>
                  </a:cubicBezTo>
                  <a:close/>
                </a:path>
              </a:pathLst>
            </a:custGeom>
            <a:grpFill/>
            <a:ln w="28575" cap="rnd" cmpd="sng">
              <a:solidFill>
                <a:schemeClr val="accent2">
                  <a:lumMod val="50000"/>
                </a:schemeClr>
              </a:solidFill>
              <a:prstDash val="solid"/>
              <a:miter lim="1643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4"/>
            <p:cNvSpPr/>
            <p:nvPr/>
          </p:nvSpPr>
          <p:spPr>
            <a:xfrm>
              <a:off x="8061125" y="4325950"/>
              <a:ext cx="912175" cy="912175"/>
            </a:xfrm>
            <a:custGeom>
              <a:avLst/>
              <a:gdLst/>
              <a:ahLst/>
              <a:cxnLst/>
              <a:rect l="l" t="t" r="r" b="b"/>
              <a:pathLst>
                <a:path w="36487" h="36487" fill="none" extrusionOk="0">
                  <a:moveTo>
                    <a:pt x="35172" y="35172"/>
                  </a:moveTo>
                  <a:lnTo>
                    <a:pt x="35172" y="35172"/>
                  </a:lnTo>
                  <a:cubicBezTo>
                    <a:pt x="33857" y="36487"/>
                    <a:pt x="31721" y="36487"/>
                    <a:pt x="30406" y="35172"/>
                  </a:cubicBezTo>
                  <a:lnTo>
                    <a:pt x="1" y="4767"/>
                  </a:lnTo>
                  <a:lnTo>
                    <a:pt x="4931" y="1"/>
                  </a:lnTo>
                  <a:lnTo>
                    <a:pt x="35172" y="30242"/>
                  </a:lnTo>
                  <a:cubicBezTo>
                    <a:pt x="36487" y="31556"/>
                    <a:pt x="36487" y="33857"/>
                    <a:pt x="35172" y="35172"/>
                  </a:cubicBezTo>
                  <a:close/>
                </a:path>
              </a:pathLst>
            </a:custGeom>
            <a:grpFill/>
            <a:ln w="28575" cap="rnd" cmpd="sng">
              <a:solidFill>
                <a:schemeClr val="accent2">
                  <a:lumMod val="50000"/>
                </a:schemeClr>
              </a:solidFill>
              <a:prstDash val="solid"/>
              <a:miter lim="1643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34">
            <a:extLst>
              <a:ext uri="{C183D7F6-B498-43B3-948B-1728B52AA6E4}">
                <adec:decorative xmlns:adec="http://schemas.microsoft.com/office/drawing/2017/decorative" val="1"/>
              </a:ext>
            </a:extLst>
          </p:cNvPr>
          <p:cNvSpPr/>
          <p:nvPr/>
        </p:nvSpPr>
        <p:spPr>
          <a:xfrm>
            <a:off x="2593325" y="4450275"/>
            <a:ext cx="433500" cy="43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4">
            <a:extLst>
              <a:ext uri="{C183D7F6-B498-43B3-948B-1728B52AA6E4}">
                <adec:decorative xmlns:adec="http://schemas.microsoft.com/office/drawing/2017/decorative" val="1"/>
              </a:ext>
            </a:extLst>
          </p:cNvPr>
          <p:cNvSpPr/>
          <p:nvPr/>
        </p:nvSpPr>
        <p:spPr>
          <a:xfrm>
            <a:off x="4949450" y="-242475"/>
            <a:ext cx="1056300" cy="105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a:extLst>
              <a:ext uri="{C183D7F6-B498-43B3-948B-1728B52AA6E4}">
                <adec:decorative xmlns:adec="http://schemas.microsoft.com/office/drawing/2017/decorative" val="1"/>
              </a:ext>
            </a:extLst>
          </p:cNvPr>
          <p:cNvSpPr/>
          <p:nvPr/>
        </p:nvSpPr>
        <p:spPr>
          <a:xfrm>
            <a:off x="8804225" y="2637600"/>
            <a:ext cx="433500" cy="43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4">
            <a:extLst>
              <a:ext uri="{C183D7F6-B498-43B3-948B-1728B52AA6E4}">
                <adec:decorative xmlns:adec="http://schemas.microsoft.com/office/drawing/2017/decorative" val="1"/>
              </a:ext>
            </a:extLst>
          </p:cNvPr>
          <p:cNvSpPr/>
          <p:nvPr/>
        </p:nvSpPr>
        <p:spPr>
          <a:xfrm>
            <a:off x="4420628" y="4215295"/>
            <a:ext cx="356196" cy="328410"/>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a:hlinkClick r:id="rId5" action="ppaction://hlinksldjump"/>
            <a:extLst>
              <a:ext uri="{C183D7F6-B498-43B3-948B-1728B52AA6E4}">
                <adec:decorative xmlns:adec="http://schemas.microsoft.com/office/drawing/2017/decorative" val="1"/>
              </a:ext>
            </a:extLst>
          </p:cNvPr>
          <p:cNvSpPr/>
          <p:nvPr/>
        </p:nvSpPr>
        <p:spPr>
          <a:xfrm>
            <a:off x="4383776" y="4164550"/>
            <a:ext cx="429900" cy="42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Picture 16">
            <a:extLst>
              <a:ext uri="{FF2B5EF4-FFF2-40B4-BE49-F238E27FC236}">
                <a16:creationId xmlns:a16="http://schemas.microsoft.com/office/drawing/2014/main" id="{F3DF602D-121D-412B-3DBB-CA10C270CF5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0"/>
            <a:ext cx="1145626" cy="609599"/>
          </a:xfrm>
          <a:prstGeom prst="rect">
            <a:avLst/>
          </a:prstGeom>
        </p:spPr>
      </p:pic>
      <p:pic>
        <p:nvPicPr>
          <p:cNvPr id="18" name="Picture 17">
            <a:extLst>
              <a:ext uri="{FF2B5EF4-FFF2-40B4-BE49-F238E27FC236}">
                <a16:creationId xmlns:a16="http://schemas.microsoft.com/office/drawing/2014/main" id="{3A15EECB-1C0B-BE49-B603-E17F595F469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6" name="Audio 5">
            <a:hlinkClick r:id="" action="ppaction://media"/>
            <a:extLst>
              <a:ext uri="{FF2B5EF4-FFF2-40B4-BE49-F238E27FC236}">
                <a16:creationId xmlns:a16="http://schemas.microsoft.com/office/drawing/2014/main" id="{720550CF-5150-D78F-4D09-F2816BD2448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022"/>
    </mc:Choice>
    <mc:Fallback xmlns="">
      <p:transition spd="slow" advTm="70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r>
              <a:rPr lang="en">
                <a:latin typeface="Lucida Sans"/>
              </a:rPr>
              <a:t>01 – Student Types – Commuter </a:t>
            </a:r>
            <a:endParaRPr lang="en-US">
              <a:latin typeface="Lucida Sans"/>
            </a:endParaRPr>
          </a:p>
        </p:txBody>
      </p:sp>
      <p:sp>
        <p:nvSpPr>
          <p:cNvPr id="3" name="TextBox 2">
            <a:extLst>
              <a:ext uri="{FF2B5EF4-FFF2-40B4-BE49-F238E27FC236}">
                <a16:creationId xmlns:a16="http://schemas.microsoft.com/office/drawing/2014/main" id="{9ED2BD51-DB4E-6C98-A4CC-B267C00EA709}"/>
              </a:ext>
            </a:extLst>
          </p:cNvPr>
          <p:cNvSpPr txBox="1"/>
          <p:nvPr/>
        </p:nvSpPr>
        <p:spPr>
          <a:xfrm>
            <a:off x="830183" y="1612760"/>
            <a:ext cx="6091612" cy="332398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lnSpc>
                <a:spcPct val="150000"/>
              </a:lnSpc>
            </a:pPr>
            <a:r>
              <a:rPr lang="en-US" sz="2400" b="1" dirty="0">
                <a:solidFill>
                  <a:schemeClr val="tx1"/>
                </a:solidFill>
                <a:latin typeface="Lucida Sans"/>
              </a:rPr>
              <a:t>Definition: </a:t>
            </a:r>
          </a:p>
          <a:p>
            <a:pPr algn="just">
              <a:lnSpc>
                <a:spcPct val="150000"/>
              </a:lnSpc>
            </a:pPr>
            <a:endParaRPr lang="en-US" sz="2000" dirty="0">
              <a:solidFill>
                <a:schemeClr val="tx1"/>
              </a:solidFill>
              <a:latin typeface="Lucida Sans"/>
            </a:endParaRPr>
          </a:p>
          <a:p>
            <a:pPr algn="just">
              <a:lnSpc>
                <a:spcPct val="150000"/>
              </a:lnSpc>
            </a:pPr>
            <a:r>
              <a:rPr lang="en-US" sz="2000" dirty="0">
                <a:solidFill>
                  <a:schemeClr val="tx1"/>
                </a:solidFill>
                <a:latin typeface="Lucida Sans"/>
              </a:rPr>
              <a:t>Anyone who does not live in institution-owned housing, on campus (1).</a:t>
            </a:r>
          </a:p>
          <a:p>
            <a:pPr marL="285750" indent="-285750" algn="just">
              <a:lnSpc>
                <a:spcPct val="150000"/>
              </a:lnSpc>
              <a:buChar char="•"/>
            </a:pPr>
            <a:endParaRPr lang="en-US" dirty="0">
              <a:solidFill>
                <a:schemeClr val="tx1"/>
              </a:solidFill>
              <a:latin typeface="Lucida Sans"/>
            </a:endParaRPr>
          </a:p>
          <a:p>
            <a:pPr marL="285750" indent="-285750" algn="just">
              <a:lnSpc>
                <a:spcPct val="150000"/>
              </a:lnSpc>
              <a:buChar char="•"/>
            </a:pPr>
            <a:endParaRPr lang="en-US" b="1" dirty="0">
              <a:solidFill>
                <a:schemeClr val="tx1"/>
              </a:solidFill>
              <a:latin typeface="Lucida Sans"/>
            </a:endParaRPr>
          </a:p>
          <a:p>
            <a:pPr algn="just"/>
            <a:endParaRPr lang="en-US" b="1" dirty="0">
              <a:solidFill>
                <a:schemeClr val="tx1"/>
              </a:solidFill>
              <a:latin typeface="Lucida Sans"/>
            </a:endParaRPr>
          </a:p>
          <a:p>
            <a:pPr algn="just"/>
            <a:endParaRPr lang="en-US" b="1" dirty="0">
              <a:solidFill>
                <a:schemeClr val="tx1"/>
              </a:solidFill>
              <a:latin typeface="Lucida Sans"/>
            </a:endParaRPr>
          </a:p>
          <a:p>
            <a:pPr marL="285750" indent="-285750">
              <a:buChar char="•"/>
            </a:pPr>
            <a:endParaRPr lang="en-US" dirty="0"/>
          </a:p>
        </p:txBody>
      </p:sp>
      <p:pic>
        <p:nvPicPr>
          <p:cNvPr id="4" name="Picture 4">
            <a:extLst>
              <a:ext uri="{FF2B5EF4-FFF2-40B4-BE49-F238E27FC236}">
                <a16:creationId xmlns:a16="http://schemas.microsoft.com/office/drawing/2014/main" id="{66BC245F-51C9-FB74-9568-F4594EEC8689}"/>
              </a:ext>
              <a:ext uri="{C183D7F6-B498-43B3-948B-1728B52AA6E4}">
                <adec:decorative xmlns:adec="http://schemas.microsoft.com/office/drawing/2017/decorative" val="1"/>
              </a:ext>
            </a:extLst>
          </p:cNvPr>
          <p:cNvPicPr>
            <a:picLocks noChangeAspect="1"/>
          </p:cNvPicPr>
          <p:nvPr/>
        </p:nvPicPr>
        <p:blipFill rotWithShape="1">
          <a:blip r:embed="rId5"/>
          <a:srcRect l="8406" t="4406" r="8406" b="4555"/>
          <a:stretch/>
        </p:blipFill>
        <p:spPr>
          <a:xfrm>
            <a:off x="7102549" y="1612760"/>
            <a:ext cx="1549053" cy="2378751"/>
          </a:xfrm>
          <a:prstGeom prst="rect">
            <a:avLst/>
          </a:prstGeom>
        </p:spPr>
      </p:pic>
      <p:pic>
        <p:nvPicPr>
          <p:cNvPr id="8" name="Picture 7">
            <a:extLst>
              <a:ext uri="{FF2B5EF4-FFF2-40B4-BE49-F238E27FC236}">
                <a16:creationId xmlns:a16="http://schemas.microsoft.com/office/drawing/2014/main" id="{E4C80EF0-A23A-38C3-568C-0EAD4F89232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0"/>
            <a:ext cx="1145626" cy="609599"/>
          </a:xfrm>
          <a:prstGeom prst="rect">
            <a:avLst/>
          </a:prstGeom>
        </p:spPr>
      </p:pic>
      <p:pic>
        <p:nvPicPr>
          <p:cNvPr id="9" name="Picture 8">
            <a:extLst>
              <a:ext uri="{FF2B5EF4-FFF2-40B4-BE49-F238E27FC236}">
                <a16:creationId xmlns:a16="http://schemas.microsoft.com/office/drawing/2014/main" id="{2E4686B5-30FC-0425-B7CE-B4AA370ED60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10" name="Audio 9">
            <a:hlinkClick r:id="" action="ppaction://media"/>
            <a:extLst>
              <a:ext uri="{FF2B5EF4-FFF2-40B4-BE49-F238E27FC236}">
                <a16:creationId xmlns:a16="http://schemas.microsoft.com/office/drawing/2014/main" id="{2D4F6B18-3924-9F0C-B174-94001AC69EEA}"/>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253"/>
    </mc:Choice>
    <mc:Fallback xmlns="">
      <p:transition spd="slow" advTm="102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r>
              <a:rPr lang="en" sz="2400" dirty="0">
                <a:latin typeface="Lucida Sans"/>
              </a:rPr>
              <a:t>01 – Student Types – Commuter continued </a:t>
            </a:r>
            <a:endParaRPr lang="en-US" sz="2400" dirty="0">
              <a:latin typeface="Lucida Sans"/>
            </a:endParaRPr>
          </a:p>
        </p:txBody>
      </p:sp>
      <p:sp>
        <p:nvSpPr>
          <p:cNvPr id="3" name="TextBox 2">
            <a:extLst>
              <a:ext uri="{FF2B5EF4-FFF2-40B4-BE49-F238E27FC236}">
                <a16:creationId xmlns:a16="http://schemas.microsoft.com/office/drawing/2014/main" id="{9ED2BD51-DB4E-6C98-A4CC-B267C00EA709}"/>
              </a:ext>
            </a:extLst>
          </p:cNvPr>
          <p:cNvSpPr txBox="1"/>
          <p:nvPr/>
        </p:nvSpPr>
        <p:spPr>
          <a:xfrm>
            <a:off x="713225" y="1443780"/>
            <a:ext cx="6317929" cy="429348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lnSpc>
                <a:spcPct val="150000"/>
              </a:lnSpc>
            </a:pPr>
            <a:r>
              <a:rPr lang="en-US" sz="1800" b="1" dirty="0">
                <a:solidFill>
                  <a:schemeClr val="tx1"/>
                </a:solidFill>
                <a:latin typeface="Lucida Sans"/>
              </a:rPr>
              <a:t>Challenges they may face include:</a:t>
            </a:r>
          </a:p>
          <a:p>
            <a:pPr algn="just">
              <a:lnSpc>
                <a:spcPct val="150000"/>
              </a:lnSpc>
            </a:pPr>
            <a:endParaRPr lang="en-US" sz="1800" b="1" dirty="0">
              <a:solidFill>
                <a:schemeClr val="tx1"/>
              </a:solidFill>
              <a:latin typeface="Lucida Sans"/>
            </a:endParaRPr>
          </a:p>
          <a:p>
            <a:pPr marL="285750" indent="-285750" algn="just">
              <a:lnSpc>
                <a:spcPct val="150000"/>
              </a:lnSpc>
              <a:buFont typeface="Arial" panose="020B0604020202020204" pitchFamily="34" charset="0"/>
              <a:buChar char="•"/>
            </a:pPr>
            <a:r>
              <a:rPr lang="en-US" sz="1800" dirty="0">
                <a:solidFill>
                  <a:schemeClr val="tx1"/>
                </a:solidFill>
                <a:latin typeface="Lucida Sans"/>
              </a:rPr>
              <a:t>Loneliness/not connected with campus activities</a:t>
            </a:r>
          </a:p>
          <a:p>
            <a:pPr marL="285750" indent="-285750" algn="just">
              <a:lnSpc>
                <a:spcPct val="150000"/>
              </a:lnSpc>
              <a:buFont typeface="Arial" panose="020B0604020202020204" pitchFamily="34" charset="0"/>
              <a:buChar char="•"/>
            </a:pPr>
            <a:r>
              <a:rPr lang="en-US" sz="1800" dirty="0">
                <a:solidFill>
                  <a:schemeClr val="tx1"/>
                </a:solidFill>
                <a:latin typeface="Lucida Sans"/>
              </a:rPr>
              <a:t>Commuting expenses/transport issues </a:t>
            </a:r>
          </a:p>
          <a:p>
            <a:pPr marL="285750" indent="-285750" algn="just">
              <a:lnSpc>
                <a:spcPct val="150000"/>
              </a:lnSpc>
              <a:buFont typeface="Arial" panose="020B0604020202020204" pitchFamily="34" charset="0"/>
              <a:buChar char="•"/>
            </a:pPr>
            <a:r>
              <a:rPr lang="en-US" sz="1800" dirty="0">
                <a:solidFill>
                  <a:schemeClr val="tx1"/>
                </a:solidFill>
                <a:latin typeface="Lucida Sans"/>
              </a:rPr>
              <a:t>Time management pressures </a:t>
            </a:r>
          </a:p>
          <a:p>
            <a:pPr marL="285750" indent="-285750" algn="just">
              <a:lnSpc>
                <a:spcPct val="150000"/>
              </a:lnSpc>
              <a:buFont typeface="Arial" panose="020B0604020202020204" pitchFamily="34" charset="0"/>
              <a:buChar char="•"/>
            </a:pPr>
            <a:r>
              <a:rPr lang="en-US" sz="1800" dirty="0">
                <a:solidFill>
                  <a:schemeClr val="tx1"/>
                </a:solidFill>
                <a:latin typeface="Lucida Sans"/>
              </a:rPr>
              <a:t>Increased likelihood of anxiety/depression due to commuting pressures (2)</a:t>
            </a:r>
          </a:p>
          <a:p>
            <a:pPr marL="285750" indent="-285750" algn="just">
              <a:lnSpc>
                <a:spcPct val="150000"/>
              </a:lnSpc>
              <a:buChar char="•"/>
            </a:pPr>
            <a:endParaRPr lang="en-US" dirty="0">
              <a:solidFill>
                <a:schemeClr val="tx1"/>
              </a:solidFill>
              <a:latin typeface="Lucida Sans"/>
            </a:endParaRPr>
          </a:p>
          <a:p>
            <a:pPr marL="285750" indent="-285750" algn="just">
              <a:lnSpc>
                <a:spcPct val="150000"/>
              </a:lnSpc>
              <a:buChar char="•"/>
            </a:pPr>
            <a:endParaRPr lang="en-US" b="1" dirty="0">
              <a:solidFill>
                <a:schemeClr val="tx1"/>
              </a:solidFill>
              <a:latin typeface="Lucida Sans"/>
            </a:endParaRPr>
          </a:p>
          <a:p>
            <a:pPr algn="just"/>
            <a:endParaRPr lang="en-US" b="1" dirty="0">
              <a:solidFill>
                <a:schemeClr val="tx1"/>
              </a:solidFill>
              <a:latin typeface="Lucida Sans"/>
            </a:endParaRPr>
          </a:p>
          <a:p>
            <a:pPr algn="just"/>
            <a:endParaRPr lang="en-US" b="1" dirty="0">
              <a:solidFill>
                <a:schemeClr val="tx1"/>
              </a:solidFill>
              <a:latin typeface="Lucida Sans"/>
            </a:endParaRPr>
          </a:p>
          <a:p>
            <a:pPr marL="285750" indent="-285750">
              <a:buChar char="•"/>
            </a:pPr>
            <a:endParaRPr lang="en-US" dirty="0"/>
          </a:p>
        </p:txBody>
      </p:sp>
      <p:pic>
        <p:nvPicPr>
          <p:cNvPr id="4" name="Picture 4">
            <a:extLst>
              <a:ext uri="{FF2B5EF4-FFF2-40B4-BE49-F238E27FC236}">
                <a16:creationId xmlns:a16="http://schemas.microsoft.com/office/drawing/2014/main" id="{66BC245F-51C9-FB74-9568-F4594EEC8689}"/>
              </a:ext>
              <a:ext uri="{C183D7F6-B498-43B3-948B-1728B52AA6E4}">
                <adec:decorative xmlns:adec="http://schemas.microsoft.com/office/drawing/2017/decorative" val="1"/>
              </a:ext>
            </a:extLst>
          </p:cNvPr>
          <p:cNvPicPr>
            <a:picLocks noChangeAspect="1"/>
          </p:cNvPicPr>
          <p:nvPr/>
        </p:nvPicPr>
        <p:blipFill rotWithShape="1">
          <a:blip r:embed="rId5"/>
          <a:srcRect l="8406" t="4406" r="8406" b="4555"/>
          <a:stretch/>
        </p:blipFill>
        <p:spPr>
          <a:xfrm>
            <a:off x="7325833" y="1697820"/>
            <a:ext cx="1549053" cy="2378751"/>
          </a:xfrm>
          <a:prstGeom prst="rect">
            <a:avLst/>
          </a:prstGeom>
        </p:spPr>
      </p:pic>
      <p:pic>
        <p:nvPicPr>
          <p:cNvPr id="8" name="Picture 7">
            <a:extLst>
              <a:ext uri="{FF2B5EF4-FFF2-40B4-BE49-F238E27FC236}">
                <a16:creationId xmlns:a16="http://schemas.microsoft.com/office/drawing/2014/main" id="{95115599-E106-0100-9672-F439C2729ED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0"/>
            <a:ext cx="1145626" cy="609599"/>
          </a:xfrm>
          <a:prstGeom prst="rect">
            <a:avLst/>
          </a:prstGeom>
        </p:spPr>
      </p:pic>
      <p:pic>
        <p:nvPicPr>
          <p:cNvPr id="9" name="Picture 8">
            <a:extLst>
              <a:ext uri="{FF2B5EF4-FFF2-40B4-BE49-F238E27FC236}">
                <a16:creationId xmlns:a16="http://schemas.microsoft.com/office/drawing/2014/main" id="{E9AF854F-ED52-2C96-AFDE-6B38BD68B71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11" name="Audio 10">
            <a:hlinkClick r:id="" action="ppaction://media"/>
            <a:extLst>
              <a:ext uri="{FF2B5EF4-FFF2-40B4-BE49-F238E27FC236}">
                <a16:creationId xmlns:a16="http://schemas.microsoft.com/office/drawing/2014/main" id="{E10137B3-9894-7873-2512-3148558B41F0}"/>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297309198"/>
      </p:ext>
    </p:extLst>
  </p:cSld>
  <p:clrMapOvr>
    <a:masterClrMapping/>
  </p:clrMapOvr>
  <mc:AlternateContent xmlns:mc="http://schemas.openxmlformats.org/markup-compatibility/2006" xmlns:p14="http://schemas.microsoft.com/office/powerpoint/2010/main">
    <mc:Choice Requires="p14">
      <p:transition spd="slow" p14:dur="2000" advTm="16752"/>
    </mc:Choice>
    <mc:Fallback xmlns="">
      <p:transition spd="slow" advTm="16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410666" y="539500"/>
            <a:ext cx="7717500" cy="572700"/>
          </a:xfrm>
          <a:prstGeom prst="rect">
            <a:avLst/>
          </a:prstGeom>
        </p:spPr>
        <p:txBody>
          <a:bodyPr spcFirstLastPara="1" wrap="square" lIns="91425" tIns="91425" rIns="91425" bIns="91425" anchor="t" anchorCtr="0">
            <a:noAutofit/>
          </a:bodyPr>
          <a:lstStyle/>
          <a:p>
            <a:r>
              <a:rPr lang="en">
                <a:latin typeface="Lucida Sans"/>
              </a:rPr>
              <a:t>01 – Student Types – Distance </a:t>
            </a:r>
            <a:endParaRPr lang="en-US">
              <a:latin typeface="Lucida Sans"/>
            </a:endParaRPr>
          </a:p>
        </p:txBody>
      </p:sp>
      <p:pic>
        <p:nvPicPr>
          <p:cNvPr id="6" name="Picture 6">
            <a:extLst>
              <a:ext uri="{FF2B5EF4-FFF2-40B4-BE49-F238E27FC236}">
                <a16:creationId xmlns:a16="http://schemas.microsoft.com/office/drawing/2014/main" id="{1B94664A-105F-8D87-FD9C-7CB0C5FC20C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94204" y="2112621"/>
            <a:ext cx="2192769" cy="1720534"/>
          </a:xfrm>
          <a:prstGeom prst="rect">
            <a:avLst/>
          </a:prstGeom>
        </p:spPr>
      </p:pic>
      <p:sp>
        <p:nvSpPr>
          <p:cNvPr id="7" name="TextBox 6">
            <a:extLst>
              <a:ext uri="{FF2B5EF4-FFF2-40B4-BE49-F238E27FC236}">
                <a16:creationId xmlns:a16="http://schemas.microsoft.com/office/drawing/2014/main" id="{4A670268-EBCD-BC48-1DB4-4921EE98A768}"/>
              </a:ext>
            </a:extLst>
          </p:cNvPr>
          <p:cNvSpPr txBox="1"/>
          <p:nvPr/>
        </p:nvSpPr>
        <p:spPr>
          <a:xfrm>
            <a:off x="884543" y="1228572"/>
            <a:ext cx="6143577" cy="39639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400" b="1" dirty="0">
                <a:solidFill>
                  <a:schemeClr val="tx1"/>
                </a:solidFill>
                <a:latin typeface="Lucida Sans"/>
                <a:cs typeface="Palanquin"/>
              </a:rPr>
              <a:t>Definition: </a:t>
            </a:r>
          </a:p>
          <a:p>
            <a:pPr algn="just">
              <a:lnSpc>
                <a:spcPct val="150000"/>
              </a:lnSpc>
            </a:pPr>
            <a:r>
              <a:rPr lang="en-GB" sz="1600" dirty="0">
                <a:solidFill>
                  <a:schemeClr val="tx1"/>
                </a:solidFill>
                <a:latin typeface="Lucida Sans" panose="020B0602030504020204" pitchFamily="34" charset="0"/>
              </a:rPr>
              <a:t>A distance learner is someone who does not live on, or commute to, campus. </a:t>
            </a:r>
          </a:p>
          <a:p>
            <a:pPr algn="just">
              <a:lnSpc>
                <a:spcPct val="150000"/>
              </a:lnSpc>
            </a:pPr>
            <a:endParaRPr lang="en-US" sz="1600" dirty="0">
              <a:solidFill>
                <a:schemeClr val="tx1"/>
              </a:solidFill>
              <a:latin typeface="Lucida Sans" panose="020B0602030504020204" pitchFamily="34" charset="0"/>
              <a:cs typeface="Palanquin"/>
            </a:endParaRPr>
          </a:p>
          <a:p>
            <a:pPr>
              <a:lnSpc>
                <a:spcPct val="150000"/>
              </a:lnSpc>
            </a:pPr>
            <a:r>
              <a:rPr lang="en-US" sz="1600" dirty="0">
                <a:solidFill>
                  <a:schemeClr val="tx1"/>
                </a:solidFill>
                <a:latin typeface="Lucida Sans" panose="020B0602030504020204" pitchFamily="34" charset="0"/>
                <a:cs typeface="Palanquin"/>
              </a:rPr>
              <a:t>Distance learning is used to describe education delivered to physically distant/remote locations “via print, audio, video (live </a:t>
            </a:r>
            <a:r>
              <a:rPr lang="en-US" sz="1600" dirty="0">
                <a:solidFill>
                  <a:schemeClr val="tx1"/>
                </a:solidFill>
                <a:latin typeface="Lucida Sans" panose="020B0602030504020204" pitchFamily="34" charset="0"/>
                <a:cs typeface="Palanquin"/>
                <a:sym typeface="Palanquin"/>
              </a:rPr>
              <a:t>or</a:t>
            </a:r>
            <a:r>
              <a:rPr lang="en-US" sz="1600" dirty="0">
                <a:solidFill>
                  <a:schemeClr val="tx1"/>
                </a:solidFill>
                <a:latin typeface="Lucida Sans" panose="020B0602030504020204" pitchFamily="34" charset="0"/>
                <a:cs typeface="Palanquin"/>
              </a:rPr>
              <a:t> prerecorded) and/or computer technologies, including both synchronous and asynchronous instruction” (</a:t>
            </a:r>
            <a:r>
              <a:rPr lang="en-GB" sz="1600" dirty="0">
                <a:solidFill>
                  <a:schemeClr val="tx1"/>
                </a:solidFill>
                <a:latin typeface="Lucida Sans" panose="020B0602030504020204" pitchFamily="34" charset="0"/>
                <a:cs typeface="Palanquin"/>
              </a:rPr>
              <a:t>3).</a:t>
            </a:r>
          </a:p>
          <a:p>
            <a:pPr algn="just">
              <a:lnSpc>
                <a:spcPct val="150000"/>
              </a:lnSpc>
            </a:pPr>
            <a:endParaRPr lang="en-GB" sz="1800" dirty="0">
              <a:solidFill>
                <a:schemeClr val="dk1"/>
              </a:solidFill>
              <a:latin typeface="Lucida Sans"/>
              <a:cs typeface="Palanquin"/>
            </a:endParaRPr>
          </a:p>
        </p:txBody>
      </p:sp>
      <p:pic>
        <p:nvPicPr>
          <p:cNvPr id="8" name="Picture 7">
            <a:extLst>
              <a:ext uri="{FF2B5EF4-FFF2-40B4-BE49-F238E27FC236}">
                <a16:creationId xmlns:a16="http://schemas.microsoft.com/office/drawing/2014/main" id="{ECAEEC99-C126-C285-20E6-EEFBC600029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0"/>
            <a:ext cx="1145626" cy="609599"/>
          </a:xfrm>
          <a:prstGeom prst="rect">
            <a:avLst/>
          </a:prstGeom>
        </p:spPr>
      </p:pic>
      <p:pic>
        <p:nvPicPr>
          <p:cNvPr id="9" name="Picture 8">
            <a:extLst>
              <a:ext uri="{FF2B5EF4-FFF2-40B4-BE49-F238E27FC236}">
                <a16:creationId xmlns:a16="http://schemas.microsoft.com/office/drawing/2014/main" id="{3F139AC5-9C0D-A961-AD4E-608888EBA2B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10" name="Audio 9">
            <a:hlinkClick r:id="" action="ppaction://media"/>
            <a:extLst>
              <a:ext uri="{FF2B5EF4-FFF2-40B4-BE49-F238E27FC236}">
                <a16:creationId xmlns:a16="http://schemas.microsoft.com/office/drawing/2014/main" id="{3040AB77-311C-331C-FC17-C879A5091B3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856469827"/>
      </p:ext>
    </p:extLst>
  </p:cSld>
  <p:clrMapOvr>
    <a:masterClrMapping/>
  </p:clrMapOvr>
  <mc:AlternateContent xmlns:mc="http://schemas.openxmlformats.org/markup-compatibility/2006" xmlns:p14="http://schemas.microsoft.com/office/powerpoint/2010/main">
    <mc:Choice Requires="p14">
      <p:transition spd="slow" p14:dur="2000" advTm="28252"/>
    </mc:Choice>
    <mc:Fallback xmlns="">
      <p:transition spd="slow" advTm="28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410666" y="539500"/>
            <a:ext cx="7717500" cy="572700"/>
          </a:xfrm>
          <a:prstGeom prst="rect">
            <a:avLst/>
          </a:prstGeom>
        </p:spPr>
        <p:txBody>
          <a:bodyPr spcFirstLastPara="1" wrap="square" lIns="91425" tIns="91425" rIns="91425" bIns="91425" anchor="t" anchorCtr="0">
            <a:noAutofit/>
          </a:bodyPr>
          <a:lstStyle/>
          <a:p>
            <a:r>
              <a:rPr lang="en" sz="2400" dirty="0">
                <a:latin typeface="Lucida Sans"/>
              </a:rPr>
              <a:t>01 – Student Types – Distance continued</a:t>
            </a:r>
            <a:endParaRPr lang="en-US" sz="2400" dirty="0">
              <a:latin typeface="Lucida Sans"/>
            </a:endParaRPr>
          </a:p>
        </p:txBody>
      </p:sp>
      <p:pic>
        <p:nvPicPr>
          <p:cNvPr id="6" name="Picture 6">
            <a:extLst>
              <a:ext uri="{FF2B5EF4-FFF2-40B4-BE49-F238E27FC236}">
                <a16:creationId xmlns:a16="http://schemas.microsoft.com/office/drawing/2014/main" id="{1B94664A-105F-8D87-FD9C-7CB0C5FC20C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54520" y="2112621"/>
            <a:ext cx="2632454" cy="2065528"/>
          </a:xfrm>
          <a:prstGeom prst="rect">
            <a:avLst/>
          </a:prstGeom>
        </p:spPr>
      </p:pic>
      <p:sp>
        <p:nvSpPr>
          <p:cNvPr id="7" name="TextBox 6">
            <a:extLst>
              <a:ext uri="{FF2B5EF4-FFF2-40B4-BE49-F238E27FC236}">
                <a16:creationId xmlns:a16="http://schemas.microsoft.com/office/drawing/2014/main" id="{4A670268-EBCD-BC48-1DB4-4921EE98A768}"/>
              </a:ext>
            </a:extLst>
          </p:cNvPr>
          <p:cNvSpPr txBox="1"/>
          <p:nvPr/>
        </p:nvSpPr>
        <p:spPr>
          <a:xfrm>
            <a:off x="670695" y="1348098"/>
            <a:ext cx="6501233" cy="4010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spcBef>
                <a:spcPts val="600"/>
              </a:spcBef>
              <a:spcAft>
                <a:spcPts val="600"/>
              </a:spcAft>
            </a:pPr>
            <a:r>
              <a:rPr lang="en-GB" sz="1800" b="1" dirty="0">
                <a:solidFill>
                  <a:schemeClr val="dk1"/>
                </a:solidFill>
                <a:latin typeface="Lucida Sans"/>
                <a:cs typeface="Palanquin"/>
              </a:rPr>
              <a:t>Challenges they may face include (4):</a:t>
            </a:r>
          </a:p>
          <a:p>
            <a:pPr algn="just">
              <a:lnSpc>
                <a:spcPct val="150000"/>
              </a:lnSpc>
              <a:spcBef>
                <a:spcPts val="600"/>
              </a:spcBef>
              <a:spcAft>
                <a:spcPts val="600"/>
              </a:spcAft>
            </a:pPr>
            <a:endParaRPr lang="en-GB" sz="1800" b="1" dirty="0">
              <a:solidFill>
                <a:schemeClr val="dk1"/>
              </a:solidFill>
              <a:latin typeface="Lucida Sans"/>
              <a:cs typeface="Palanquin"/>
            </a:endParaRPr>
          </a:p>
          <a:p>
            <a:pPr marL="285750" indent="-285750" algn="just">
              <a:lnSpc>
                <a:spcPct val="150000"/>
              </a:lnSpc>
              <a:buFont typeface="Arial"/>
              <a:buChar char="•"/>
            </a:pPr>
            <a:r>
              <a:rPr lang="en-GB" sz="1800" dirty="0">
                <a:solidFill>
                  <a:schemeClr val="dk1"/>
                </a:solidFill>
                <a:latin typeface="Lucida Sans"/>
                <a:cs typeface="Palanquin"/>
              </a:rPr>
              <a:t>Lack of equipment and use of university facilities</a:t>
            </a:r>
          </a:p>
          <a:p>
            <a:pPr marL="285750" indent="-285750" algn="just">
              <a:lnSpc>
                <a:spcPct val="150000"/>
              </a:lnSpc>
              <a:buFont typeface="Arial"/>
              <a:buChar char="•"/>
            </a:pPr>
            <a:r>
              <a:rPr lang="en-GB" sz="1800" dirty="0">
                <a:solidFill>
                  <a:schemeClr val="dk1"/>
                </a:solidFill>
                <a:latin typeface="Lucida Sans"/>
                <a:cs typeface="Palanquin"/>
              </a:rPr>
              <a:t>Poor technical assistance</a:t>
            </a:r>
          </a:p>
          <a:p>
            <a:pPr marL="285750" indent="-285750" algn="just">
              <a:lnSpc>
                <a:spcPct val="150000"/>
              </a:lnSpc>
              <a:buFont typeface="Arial"/>
              <a:buChar char="•"/>
            </a:pPr>
            <a:r>
              <a:rPr lang="en-GB" sz="1800" dirty="0">
                <a:solidFill>
                  <a:schemeClr val="dk1"/>
                </a:solidFill>
                <a:latin typeface="Lucida Sans"/>
                <a:cs typeface="Palanquin"/>
              </a:rPr>
              <a:t>Lack of contact with lecturers/peers</a:t>
            </a:r>
          </a:p>
          <a:p>
            <a:pPr marL="285750" indent="-285750" algn="just">
              <a:lnSpc>
                <a:spcPct val="150000"/>
              </a:lnSpc>
              <a:buFont typeface="Arial"/>
              <a:buChar char="•"/>
            </a:pPr>
            <a:r>
              <a:rPr lang="en-GB" sz="1800" dirty="0">
                <a:solidFill>
                  <a:schemeClr val="dk1"/>
                </a:solidFill>
                <a:latin typeface="Lucida Sans"/>
                <a:cs typeface="Palanquin"/>
              </a:rPr>
              <a:t>Alienation and isolation</a:t>
            </a:r>
          </a:p>
          <a:p>
            <a:pPr marL="285750" indent="-285750" algn="just">
              <a:lnSpc>
                <a:spcPct val="150000"/>
              </a:lnSpc>
              <a:buFont typeface="Arial"/>
              <a:buChar char="•"/>
            </a:pPr>
            <a:r>
              <a:rPr lang="en-GB" sz="1800" dirty="0">
                <a:solidFill>
                  <a:schemeClr val="dk1"/>
                </a:solidFill>
                <a:latin typeface="Lucida Sans"/>
                <a:cs typeface="Palanquin"/>
              </a:rPr>
              <a:t>Limited access to student support services such as, counselling </a:t>
            </a:r>
          </a:p>
          <a:p>
            <a:pPr marL="285750" indent="-285750" algn="just">
              <a:lnSpc>
                <a:spcPct val="150000"/>
              </a:lnSpc>
              <a:buChar char="•"/>
            </a:pPr>
            <a:endParaRPr lang="en-GB" sz="1800" dirty="0">
              <a:solidFill>
                <a:schemeClr val="dk1"/>
              </a:solidFill>
              <a:latin typeface="Lucida Sans"/>
              <a:cs typeface="Palanquin"/>
            </a:endParaRPr>
          </a:p>
        </p:txBody>
      </p:sp>
      <p:pic>
        <p:nvPicPr>
          <p:cNvPr id="10" name="Picture 9">
            <a:extLst>
              <a:ext uri="{FF2B5EF4-FFF2-40B4-BE49-F238E27FC236}">
                <a16:creationId xmlns:a16="http://schemas.microsoft.com/office/drawing/2014/main" id="{7E6DDBC7-0CF4-B651-ADDA-FB6BDAE1881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002942" y="0"/>
            <a:ext cx="1145626" cy="609599"/>
          </a:xfrm>
          <a:prstGeom prst="rect">
            <a:avLst/>
          </a:prstGeom>
        </p:spPr>
      </p:pic>
      <p:pic>
        <p:nvPicPr>
          <p:cNvPr id="11" name="Picture 10">
            <a:extLst>
              <a:ext uri="{FF2B5EF4-FFF2-40B4-BE49-F238E27FC236}">
                <a16:creationId xmlns:a16="http://schemas.microsoft.com/office/drawing/2014/main" id="{CBF2FD45-94A6-D9EE-30D0-1D08EEC0E53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13" name="Audio 12">
            <a:hlinkClick r:id="" action="ppaction://media"/>
            <a:extLst>
              <a:ext uri="{FF2B5EF4-FFF2-40B4-BE49-F238E27FC236}">
                <a16:creationId xmlns:a16="http://schemas.microsoft.com/office/drawing/2014/main" id="{EE02D5F7-75DA-A361-71F5-21222513491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407417426"/>
      </p:ext>
    </p:extLst>
  </p:cSld>
  <p:clrMapOvr>
    <a:masterClrMapping/>
  </p:clrMapOvr>
  <mc:AlternateContent xmlns:mc="http://schemas.openxmlformats.org/markup-compatibility/2006" xmlns:p14="http://schemas.microsoft.com/office/powerpoint/2010/main">
    <mc:Choice Requires="p14">
      <p:transition spd="slow" p14:dur="2000" advTm="19252"/>
    </mc:Choice>
    <mc:Fallback xmlns="">
      <p:transition spd="slow" advTm="19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r>
              <a:rPr lang="en">
                <a:latin typeface="Lucida Sans"/>
              </a:rPr>
              <a:t>01 – Student Types – Placement </a:t>
            </a:r>
            <a:endParaRPr lang="en-US">
              <a:latin typeface="Lucida Sans"/>
            </a:endParaRPr>
          </a:p>
        </p:txBody>
      </p:sp>
      <p:sp>
        <p:nvSpPr>
          <p:cNvPr id="2" name="TextBox 1">
            <a:extLst>
              <a:ext uri="{FF2B5EF4-FFF2-40B4-BE49-F238E27FC236}">
                <a16:creationId xmlns:a16="http://schemas.microsoft.com/office/drawing/2014/main" id="{67FA8FF9-22FA-F6D8-34E9-CDB2788BF2D3}"/>
              </a:ext>
            </a:extLst>
          </p:cNvPr>
          <p:cNvSpPr txBox="1"/>
          <p:nvPr/>
        </p:nvSpPr>
        <p:spPr>
          <a:xfrm>
            <a:off x="713225" y="1112200"/>
            <a:ext cx="6129205" cy="46681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GB" sz="2400" b="1" dirty="0">
                <a:solidFill>
                  <a:schemeClr val="dk1"/>
                </a:solidFill>
                <a:latin typeface="Lucida Sans"/>
                <a:cs typeface="Palanquin"/>
              </a:rPr>
              <a:t>Definition:</a:t>
            </a:r>
          </a:p>
          <a:p>
            <a:pPr algn="just">
              <a:lnSpc>
                <a:spcPct val="150000"/>
              </a:lnSpc>
            </a:pPr>
            <a:endParaRPr lang="en-GB" sz="1600" dirty="0">
              <a:solidFill>
                <a:schemeClr val="dk1"/>
              </a:solidFill>
              <a:latin typeface="Lucida Sans"/>
              <a:cs typeface="Palanquin"/>
            </a:endParaRPr>
          </a:p>
          <a:p>
            <a:pPr algn="just">
              <a:lnSpc>
                <a:spcPct val="150000"/>
              </a:lnSpc>
            </a:pPr>
            <a:r>
              <a:rPr lang="en-GB" sz="1600" dirty="0">
                <a:solidFill>
                  <a:schemeClr val="tx1"/>
                </a:solidFill>
                <a:latin typeface="Lucida Sans" panose="020B0602030504020204" pitchFamily="34" charset="0"/>
              </a:rPr>
              <a:t>A placement is a period of work experience which is an integrated and assessed part of a student’s degree, therefore it is different to an internship, which is extra-curricular.</a:t>
            </a:r>
          </a:p>
          <a:p>
            <a:pPr algn="just">
              <a:lnSpc>
                <a:spcPct val="150000"/>
              </a:lnSpc>
            </a:pPr>
            <a:endParaRPr lang="en-GB" sz="1600" dirty="0">
              <a:solidFill>
                <a:schemeClr val="dk1"/>
              </a:solidFill>
              <a:latin typeface="Lucida Sans"/>
              <a:cs typeface="Palanquin"/>
            </a:endParaRPr>
          </a:p>
          <a:p>
            <a:pPr algn="just">
              <a:lnSpc>
                <a:spcPct val="150000"/>
              </a:lnSpc>
            </a:pPr>
            <a:r>
              <a:rPr lang="en-GB" sz="1600" dirty="0">
                <a:solidFill>
                  <a:schemeClr val="dk1"/>
                </a:solidFill>
                <a:latin typeface="Lucida Sans"/>
                <a:cs typeface="Palanquin"/>
              </a:rPr>
              <a:t>Placements require students to apply their learning from the course in the workplace, and apply learning from the workplace in the course (5).</a:t>
            </a:r>
          </a:p>
          <a:p>
            <a:pPr algn="just">
              <a:lnSpc>
                <a:spcPct val="150000"/>
              </a:lnSpc>
            </a:pPr>
            <a:endParaRPr lang="en-GB" sz="1800" dirty="0">
              <a:solidFill>
                <a:schemeClr val="dk1"/>
              </a:solidFill>
              <a:latin typeface="Lucida Sans"/>
              <a:cs typeface="Palanquin"/>
            </a:endParaRPr>
          </a:p>
          <a:p>
            <a:pPr algn="just">
              <a:lnSpc>
                <a:spcPct val="150000"/>
              </a:lnSpc>
            </a:pPr>
            <a:endParaRPr lang="en-GB" dirty="0">
              <a:solidFill>
                <a:schemeClr val="dk1"/>
              </a:solidFill>
              <a:latin typeface="Lucida Sans"/>
              <a:cs typeface="Palanquin"/>
            </a:endParaRPr>
          </a:p>
        </p:txBody>
      </p:sp>
      <p:pic>
        <p:nvPicPr>
          <p:cNvPr id="6" name="Picture 5">
            <a:extLst>
              <a:ext uri="{FF2B5EF4-FFF2-40B4-BE49-F238E27FC236}">
                <a16:creationId xmlns:a16="http://schemas.microsoft.com/office/drawing/2014/main" id="{CB18DFE7-43AC-22AB-A85D-17F71A86591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66064" y="2246632"/>
            <a:ext cx="2258525" cy="1453869"/>
          </a:xfrm>
          <a:prstGeom prst="rect">
            <a:avLst/>
          </a:prstGeom>
        </p:spPr>
      </p:pic>
      <p:pic>
        <p:nvPicPr>
          <p:cNvPr id="7" name="Picture 6">
            <a:extLst>
              <a:ext uri="{FF2B5EF4-FFF2-40B4-BE49-F238E27FC236}">
                <a16:creationId xmlns:a16="http://schemas.microsoft.com/office/drawing/2014/main" id="{7A6FCAE5-300D-53BF-58F3-E6D53DDF917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98374" y="0"/>
            <a:ext cx="1145626" cy="609599"/>
          </a:xfrm>
          <a:prstGeom prst="rect">
            <a:avLst/>
          </a:prstGeom>
        </p:spPr>
      </p:pic>
      <p:pic>
        <p:nvPicPr>
          <p:cNvPr id="8" name="Picture 7">
            <a:extLst>
              <a:ext uri="{FF2B5EF4-FFF2-40B4-BE49-F238E27FC236}">
                <a16:creationId xmlns:a16="http://schemas.microsoft.com/office/drawing/2014/main" id="{2A50EB1F-9338-5A6C-6A13-5BDE9050A98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9" name="Audio 8">
            <a:hlinkClick r:id="" action="ppaction://media"/>
            <a:extLst>
              <a:ext uri="{FF2B5EF4-FFF2-40B4-BE49-F238E27FC236}">
                <a16:creationId xmlns:a16="http://schemas.microsoft.com/office/drawing/2014/main" id="{321A0B23-3DDD-9F3D-4104-EFEDD57F3483}"/>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46174256"/>
      </p:ext>
    </p:extLst>
  </p:cSld>
  <p:clrMapOvr>
    <a:masterClrMapping/>
  </p:clrMapOvr>
  <mc:AlternateContent xmlns:mc="http://schemas.openxmlformats.org/markup-compatibility/2006" xmlns:p14="http://schemas.microsoft.com/office/powerpoint/2010/main">
    <mc:Choice Requires="p14">
      <p:transition spd="slow" p14:dur="2000" advTm="21167"/>
    </mc:Choice>
    <mc:Fallback xmlns="">
      <p:transition spd="slow" advTm="21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r>
              <a:rPr lang="en" sz="2400" dirty="0">
                <a:latin typeface="Lucida Sans"/>
              </a:rPr>
              <a:t>01 – Student Types – Placement continued</a:t>
            </a:r>
            <a:endParaRPr lang="en-US" sz="2400" dirty="0">
              <a:latin typeface="Lucida Sans"/>
            </a:endParaRPr>
          </a:p>
        </p:txBody>
      </p:sp>
      <p:sp>
        <p:nvSpPr>
          <p:cNvPr id="2" name="TextBox 1">
            <a:extLst>
              <a:ext uri="{FF2B5EF4-FFF2-40B4-BE49-F238E27FC236}">
                <a16:creationId xmlns:a16="http://schemas.microsoft.com/office/drawing/2014/main" id="{67FA8FF9-22FA-F6D8-34E9-CDB2788BF2D3}"/>
              </a:ext>
            </a:extLst>
          </p:cNvPr>
          <p:cNvSpPr txBox="1"/>
          <p:nvPr/>
        </p:nvSpPr>
        <p:spPr>
          <a:xfrm>
            <a:off x="716982" y="937761"/>
            <a:ext cx="6186125" cy="41141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endParaRPr lang="en-GB" sz="1800" dirty="0">
              <a:solidFill>
                <a:schemeClr val="dk1"/>
              </a:solidFill>
              <a:latin typeface="Lucida Sans"/>
              <a:cs typeface="Palanquin"/>
            </a:endParaRPr>
          </a:p>
          <a:p>
            <a:pPr algn="just">
              <a:lnSpc>
                <a:spcPct val="150000"/>
              </a:lnSpc>
            </a:pPr>
            <a:r>
              <a:rPr lang="en-GB" sz="1800" b="1" dirty="0">
                <a:solidFill>
                  <a:schemeClr val="dk1"/>
                </a:solidFill>
                <a:latin typeface="Lucida Sans"/>
                <a:cs typeface="Palanquin"/>
              </a:rPr>
              <a:t>Challenges they may face include (6):</a:t>
            </a:r>
          </a:p>
          <a:p>
            <a:pPr algn="just">
              <a:lnSpc>
                <a:spcPct val="150000"/>
              </a:lnSpc>
            </a:pPr>
            <a:endParaRPr lang="en-GB" sz="1800" b="1" dirty="0">
              <a:solidFill>
                <a:schemeClr val="dk1"/>
              </a:solidFill>
              <a:latin typeface="Lucida Sans"/>
              <a:cs typeface="Palanquin"/>
            </a:endParaRPr>
          </a:p>
          <a:p>
            <a:pPr marL="285750" indent="-285750" algn="just">
              <a:lnSpc>
                <a:spcPct val="150000"/>
              </a:lnSpc>
              <a:buFont typeface="Arial" panose="020B0604020202020204" pitchFamily="34" charset="0"/>
              <a:buChar char="•"/>
            </a:pPr>
            <a:r>
              <a:rPr lang="en-GB" sz="1800" dirty="0">
                <a:solidFill>
                  <a:schemeClr val="dk1"/>
                </a:solidFill>
                <a:latin typeface="Lucida Sans"/>
                <a:cs typeface="Palanquin"/>
              </a:rPr>
              <a:t>The nature of the work differs from expectations and career goals</a:t>
            </a:r>
          </a:p>
          <a:p>
            <a:pPr marL="285750" indent="-285750" algn="just">
              <a:lnSpc>
                <a:spcPct val="150000"/>
              </a:lnSpc>
              <a:buFont typeface="Arial" panose="020B0604020202020204" pitchFamily="34" charset="0"/>
              <a:buChar char="•"/>
            </a:pPr>
            <a:r>
              <a:rPr lang="en-GB" sz="1800" dirty="0">
                <a:solidFill>
                  <a:schemeClr val="dk1"/>
                </a:solidFill>
                <a:latin typeface="Lucida Sans"/>
                <a:cs typeface="Palanquin"/>
              </a:rPr>
              <a:t>Assigned inappropriate levels of work</a:t>
            </a:r>
          </a:p>
          <a:p>
            <a:pPr marL="285750" indent="-285750" algn="just">
              <a:lnSpc>
                <a:spcPct val="150000"/>
              </a:lnSpc>
              <a:buFont typeface="Arial" panose="020B0604020202020204" pitchFamily="34" charset="0"/>
              <a:buChar char="•"/>
            </a:pPr>
            <a:r>
              <a:rPr lang="en-GB" sz="1800" dirty="0">
                <a:solidFill>
                  <a:schemeClr val="dk1"/>
                </a:solidFill>
                <a:latin typeface="Lucida Sans"/>
                <a:cs typeface="Palanquin"/>
              </a:rPr>
              <a:t>Too much workload affecting performance, causing anxiety and job dissatisfaction</a:t>
            </a:r>
          </a:p>
          <a:p>
            <a:pPr marL="285750" indent="-285750" algn="just">
              <a:lnSpc>
                <a:spcPct val="150000"/>
              </a:lnSpc>
              <a:buFont typeface="Arial" panose="020B0604020202020204" pitchFamily="34" charset="0"/>
              <a:buChar char="•"/>
            </a:pPr>
            <a:r>
              <a:rPr lang="en-GB" sz="1800" dirty="0">
                <a:solidFill>
                  <a:schemeClr val="dk1"/>
                </a:solidFill>
                <a:latin typeface="Lucida Sans"/>
                <a:cs typeface="Palanquin"/>
              </a:rPr>
              <a:t>Practical issues (financial and lifestyle)</a:t>
            </a:r>
          </a:p>
          <a:p>
            <a:pPr algn="just">
              <a:lnSpc>
                <a:spcPct val="150000"/>
              </a:lnSpc>
            </a:pPr>
            <a:endParaRPr lang="en-GB" dirty="0">
              <a:solidFill>
                <a:schemeClr val="dk1"/>
              </a:solidFill>
              <a:latin typeface="Lucida Sans"/>
              <a:cs typeface="Palanquin"/>
            </a:endParaRPr>
          </a:p>
        </p:txBody>
      </p:sp>
      <p:pic>
        <p:nvPicPr>
          <p:cNvPr id="6" name="Picture 5">
            <a:extLst>
              <a:ext uri="{FF2B5EF4-FFF2-40B4-BE49-F238E27FC236}">
                <a16:creationId xmlns:a16="http://schemas.microsoft.com/office/drawing/2014/main" id="{CB18DFE7-43AC-22AB-A85D-17F71A86591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12901" y="2267897"/>
            <a:ext cx="2258525" cy="1453869"/>
          </a:xfrm>
          <a:prstGeom prst="rect">
            <a:avLst/>
          </a:prstGeom>
        </p:spPr>
      </p:pic>
      <p:pic>
        <p:nvPicPr>
          <p:cNvPr id="8" name="Picture 7">
            <a:extLst>
              <a:ext uri="{FF2B5EF4-FFF2-40B4-BE49-F238E27FC236}">
                <a16:creationId xmlns:a16="http://schemas.microsoft.com/office/drawing/2014/main" id="{A6538273-E7D3-5C62-30E7-01EAB22FD16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75870" y="0"/>
            <a:ext cx="1145626" cy="609599"/>
          </a:xfrm>
          <a:prstGeom prst="rect">
            <a:avLst/>
          </a:prstGeom>
        </p:spPr>
      </p:pic>
      <p:pic>
        <p:nvPicPr>
          <p:cNvPr id="9" name="Picture 8">
            <a:extLst>
              <a:ext uri="{FF2B5EF4-FFF2-40B4-BE49-F238E27FC236}">
                <a16:creationId xmlns:a16="http://schemas.microsoft.com/office/drawing/2014/main" id="{4BF23251-04C8-7168-E1EB-23AF54F5BDA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6923" y="0"/>
            <a:ext cx="1470580" cy="609599"/>
          </a:xfrm>
          <a:prstGeom prst="rect">
            <a:avLst/>
          </a:prstGeom>
        </p:spPr>
      </p:pic>
      <p:pic>
        <p:nvPicPr>
          <p:cNvPr id="10" name="Audio 9">
            <a:hlinkClick r:id="" action="ppaction://media"/>
            <a:extLst>
              <a:ext uri="{FF2B5EF4-FFF2-40B4-BE49-F238E27FC236}">
                <a16:creationId xmlns:a16="http://schemas.microsoft.com/office/drawing/2014/main" id="{007653B6-99D6-74B4-A2CA-14F6CE8B430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207070152"/>
      </p:ext>
    </p:extLst>
  </p:cSld>
  <p:clrMapOvr>
    <a:masterClrMapping/>
  </p:clrMapOvr>
  <mc:AlternateContent xmlns:mc="http://schemas.openxmlformats.org/markup-compatibility/2006" xmlns:p14="http://schemas.microsoft.com/office/powerpoint/2010/main">
    <mc:Choice Requires="p14">
      <p:transition spd="slow" p14:dur="2000" advTm="20803"/>
    </mc:Choice>
    <mc:Fallback xmlns="">
      <p:transition spd="slow" advTm="20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University Digital Choice Boards by Slidesgo">
  <a:themeElements>
    <a:clrScheme name="Simple Light">
      <a:dk1>
        <a:srgbClr val="0C4F72"/>
      </a:dk1>
      <a:lt1>
        <a:srgbClr val="D62828"/>
      </a:lt1>
      <a:dk2>
        <a:srgbClr val="F77F00"/>
      </a:dk2>
      <a:lt2>
        <a:srgbClr val="FCBF49"/>
      </a:lt2>
      <a:accent1>
        <a:srgbClr val="EAE2B7"/>
      </a:accent1>
      <a:accent2>
        <a:srgbClr val="0C4F72"/>
      </a:accent2>
      <a:accent3>
        <a:srgbClr val="D62828"/>
      </a:accent3>
      <a:accent4>
        <a:srgbClr val="F77F00"/>
      </a:accent4>
      <a:accent5>
        <a:srgbClr val="FCBF49"/>
      </a:accent5>
      <a:accent6>
        <a:srgbClr val="EAE2B7"/>
      </a:accent6>
      <a:hlink>
        <a:srgbClr val="0C4F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cd9b3e2-eccf-4a90-a26d-57ee5677fa0d">
      <Terms xmlns="http://schemas.microsoft.com/office/infopath/2007/PartnerControls"/>
    </lcf76f155ced4ddcb4097134ff3c332f>
    <TaxCatchAll xmlns="e28d972b-988f-4dec-b9e0-aa92e54bae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1B73609B26284C93BC6D1C98DEA140" ma:contentTypeVersion="10" ma:contentTypeDescription="Create a new document." ma:contentTypeScope="" ma:versionID="3fa345e3938763c87a44bf28f999a66e">
  <xsd:schema xmlns:xsd="http://www.w3.org/2001/XMLSchema" xmlns:xs="http://www.w3.org/2001/XMLSchema" xmlns:p="http://schemas.microsoft.com/office/2006/metadata/properties" xmlns:ns2="0cd9b3e2-eccf-4a90-a26d-57ee5677fa0d" xmlns:ns3="e28d972b-988f-4dec-b9e0-aa92e54bae13" targetNamespace="http://schemas.microsoft.com/office/2006/metadata/properties" ma:root="true" ma:fieldsID="c867098e1bbad65046f64bf8974a3596" ns2:_="" ns3:_="">
    <xsd:import namespace="0cd9b3e2-eccf-4a90-a26d-57ee5677fa0d"/>
    <xsd:import namespace="e28d972b-988f-4dec-b9e0-aa92e54bae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9b3e2-eccf-4a90-a26d-57ee5677f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76074f5-1be8-4ced-b50d-89525c034c6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8d972b-988f-4dec-b9e0-aa92e54bae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0516f4e-c6a2-4037-8324-e3cd0e639186}" ma:internalName="TaxCatchAll" ma:showField="CatchAllData" ma:web="e28d972b-988f-4dec-b9e0-aa92e54bae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40AD4A-B734-4E11-9533-E01B91F6B3B7}">
  <ds:schemaRefs>
    <ds:schemaRef ds:uri="http://purl.org/dc/terms/"/>
    <ds:schemaRef ds:uri="http://schemas.microsoft.com/office/2006/metadata/properties"/>
    <ds:schemaRef ds:uri="http://purl.org/dc/dcmitype/"/>
    <ds:schemaRef ds:uri="e28d972b-988f-4dec-b9e0-aa92e54bae13"/>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elements/1.1/"/>
    <ds:schemaRef ds:uri="0cd9b3e2-eccf-4a90-a26d-57ee5677fa0d"/>
  </ds:schemaRefs>
</ds:datastoreItem>
</file>

<file path=customXml/itemProps2.xml><?xml version="1.0" encoding="utf-8"?>
<ds:datastoreItem xmlns:ds="http://schemas.openxmlformats.org/officeDocument/2006/customXml" ds:itemID="{9B34ACA1-5027-49E3-9EF0-9AF061CCB000}">
  <ds:schemaRefs>
    <ds:schemaRef ds:uri="0cd9b3e2-eccf-4a90-a26d-57ee5677fa0d"/>
    <ds:schemaRef ds:uri="e28d972b-988f-4dec-b9e0-aa92e54bae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092855-179D-4F2B-BF60-ADF5D69B52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1515</TotalTime>
  <Words>1947</Words>
  <Application>Microsoft Office PowerPoint</Application>
  <PresentationFormat>On-screen Show (16:9)</PresentationFormat>
  <Paragraphs>160</Paragraphs>
  <Slides>20</Slides>
  <Notes>20</Notes>
  <HiddenSlides>0</HiddenSlides>
  <MMClips>20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Signika</vt:lpstr>
      <vt:lpstr>Arial</vt:lpstr>
      <vt:lpstr>Palanquin</vt:lpstr>
      <vt:lpstr>Lucida Sans</vt:lpstr>
      <vt:lpstr>Arial</vt:lpstr>
      <vt:lpstr>Arial,Sans-Serif</vt:lpstr>
      <vt:lpstr>Calibri</vt:lpstr>
      <vt:lpstr>University Digital Choice Boards by Slidesgo</vt:lpstr>
      <vt:lpstr>Digital Circles and the Groups they Attract</vt:lpstr>
      <vt:lpstr>Contents of this video </vt:lpstr>
      <vt:lpstr>01</vt:lpstr>
      <vt:lpstr>01 – Student Types – Commuter </vt:lpstr>
      <vt:lpstr>01 – Student Types – Commuter continued </vt:lpstr>
      <vt:lpstr>01 – Student Types – Distance </vt:lpstr>
      <vt:lpstr>01 – Student Types – Distance continued</vt:lpstr>
      <vt:lpstr>01 – Student Types – Placement </vt:lpstr>
      <vt:lpstr>01 – Student Types – Placement continued</vt:lpstr>
      <vt:lpstr>01 – Student Types – Mature </vt:lpstr>
      <vt:lpstr>01 – Student Types – Mature continued </vt:lpstr>
      <vt:lpstr>02</vt:lpstr>
      <vt:lpstr>02 – Group Intersections</vt:lpstr>
      <vt:lpstr>03</vt:lpstr>
      <vt:lpstr>03 – Student Engagement </vt:lpstr>
      <vt:lpstr>03 – Student Engagement continued </vt:lpstr>
      <vt:lpstr>04</vt:lpstr>
      <vt:lpstr>04 – Key questions </vt:lpstr>
      <vt:lpstr>04 – Key questions continued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communities and the groups they attract</dc:title>
  <dc:creator>Sophie Jones-Tinsley</dc:creator>
  <cp:lastModifiedBy>Sophie Jones-Tinsley</cp:lastModifiedBy>
  <cp:revision>22</cp:revision>
  <dcterms:modified xsi:type="dcterms:W3CDTF">2022-11-02T12:54:00Z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0x010100141B73609B26284C93BC6D1C98DEA140</vt:lpwstr>
  </property>
  <property fmtid="{D5CDD505-2E9C-101B-9397-08002B2CF9AE}" pid="3" name="MediaServiceImageTags">
    <vt:lpwstr/>
  </property>
</Properties>
</file>